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4" r:id="rId3"/>
    <p:sldId id="267" r:id="rId4"/>
    <p:sldId id="265" r:id="rId5"/>
    <p:sldId id="266" r:id="rId6"/>
    <p:sldId id="263" r:id="rId7"/>
    <p:sldId id="257" r:id="rId8"/>
    <p:sldId id="258" r:id="rId9"/>
    <p:sldId id="276" r:id="rId10"/>
    <p:sldId id="277" r:id="rId11"/>
    <p:sldId id="274" r:id="rId12"/>
    <p:sldId id="275" r:id="rId13"/>
    <p:sldId id="279" r:id="rId14"/>
    <p:sldId id="278" r:id="rId15"/>
    <p:sldId id="280" r:id="rId16"/>
    <p:sldId id="281" r:id="rId17"/>
    <p:sldId id="282" r:id="rId18"/>
    <p:sldId id="285" r:id="rId19"/>
    <p:sldId id="286" r:id="rId20"/>
    <p:sldId id="283" r:id="rId21"/>
    <p:sldId id="287" r:id="rId22"/>
    <p:sldId id="288" r:id="rId23"/>
    <p:sldId id="284" r:id="rId24"/>
    <p:sldId id="289" r:id="rId25"/>
    <p:sldId id="290" r:id="rId26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000" autoAdjust="0"/>
    <p:restoredTop sz="75000" autoAdjust="0"/>
  </p:normalViewPr>
  <p:slideViewPr>
    <p:cSldViewPr snapToGrid="0">
      <p:cViewPr varScale="1">
        <p:scale>
          <a:sx n="56" d="100"/>
          <a:sy n="56" d="100"/>
        </p:scale>
        <p:origin x="1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2" d="100"/>
          <a:sy n="42" d="100"/>
        </p:scale>
        <p:origin x="265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18EC0-F630-45F4-AC12-158174134C65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F2373-EB3E-4835-9CBE-3CDD5E959A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48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B462-44C1-446C-9E3E-6A0ABF7A3B20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AD018-FF04-4E40-A469-12DA99059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50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トマトはいくつありますか？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271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つずつ、お皿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つ分あることを、３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３と書きます。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３は、９です。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025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つずつ、お皿４つ分あるとき、どんな式になるでしょう？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トマトは、全部でいくつになりますか？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どうやって、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個になることがわかりましたか？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084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つずつ、お皿５つ分あるとき、どんな式になるでしょう？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このとき、トマトはいくつになりますか？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どうやって、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個になることがわかりましたか？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自分の考えたやり方を、おとなりの人に説明しましょう。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468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６は、トマトのお皿いくつ分のことを言っているのでしょうか。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1253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こんな感じですか？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６の　３は、何を表した数でしょうか？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６の　６は、何を表した数でしょうか？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６はいくらになりますか？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315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トマトのお皿をもっと増やしていきますよ。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７はいくらになりますか？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８はいくらになりますか？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９はいくらになりますか？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ノートに書きましょう。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111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１は、どんな絵になりますか？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ノートにかいてみましょう。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23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今日勉強した、新しい計算を、かけ算といいます。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今日は、「３かける」で始まるかけ算をしました。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「３かける」で始まるかけ算のことを、３の</a:t>
            </a:r>
            <a:r>
              <a:rPr kumimoji="1" lang="ja-JP" altLang="en-US" dirty="0" err="1" smtClean="0"/>
              <a:t>だんと</a:t>
            </a:r>
            <a:r>
              <a:rPr kumimoji="1" lang="ja-JP" altLang="en-US" dirty="0" smtClean="0"/>
              <a:t>いいます。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３の</a:t>
            </a:r>
            <a:r>
              <a:rPr kumimoji="1" lang="ja-JP" altLang="en-US" dirty="0" err="1" smtClean="0"/>
              <a:t>だんの</a:t>
            </a:r>
            <a:r>
              <a:rPr kumimoji="1" lang="ja-JP" altLang="en-US" dirty="0" smtClean="0"/>
              <a:t>かけ算は、このように唱えておぼえますよ。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先生のあとについて、言ってみましょう。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err="1" smtClean="0"/>
              <a:t>さんいち</a:t>
            </a:r>
            <a:r>
              <a:rPr kumimoji="1" lang="ja-JP" altLang="en-US" dirty="0" smtClean="0"/>
              <a:t>が　さん。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549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さんにが　ろく。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45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さざんが　く。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17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トマトがふえましたよ。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00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さんし　じゅうに。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457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さんご　じゅうご。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492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さぶろく　じゅうはち。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734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さんしち　にじゅういち。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1520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さんぱ　にじゅうし。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295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さんく　にじゅうしち。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50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トマトはいくつ増えたでしょう？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72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あ、また、トマトがふえましたよ。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82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トマトはいくつ増えたでしょう？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トマトは、３つ増えました。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同じ数だけ増えましたね。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だから、トマト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まとめて数えてみましょう。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1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まとめて数えるとき、こうやってお皿にのせておくと、わかりやすいですね。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これで、トマト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つがお皿１つ分です。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106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１皿にトマトが３つずつのっています。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さらにトマトがお皿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つ分になりました。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トマトは全部でいくつになりますか？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485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トマトがお皿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つ分になりました。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トマトはいくつになりますか？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65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トマト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つがお皿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つ分あるとき、新しい式の書き方をしましょう。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つずつ、お皿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つ分あることを、</a:t>
            </a:r>
            <a:r>
              <a:rPr kumimoji="1" lang="en-US" altLang="ja-JP" dirty="0" smtClean="0"/>
              <a:t>3×</a:t>
            </a:r>
            <a:r>
              <a:rPr kumimoji="1" lang="ja-JP" altLang="en-US" dirty="0" smtClean="0"/>
              <a:t>２と書きます。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２は、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です。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AD018-FF04-4E40-A469-12DA99059C5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4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50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9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601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31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35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7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42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28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04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97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04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EC7D2-C04C-4910-B586-FB4338E260C6}" type="datetimeFigureOut">
              <a:rPr kumimoji="1" lang="ja-JP" altLang="en-US" smtClean="0"/>
              <a:t>2020/3/25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E2F2-1079-42F7-AED8-151C1FB12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16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63" y="763475"/>
            <a:ext cx="942702" cy="942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76" y="995294"/>
            <a:ext cx="942702" cy="9427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74" y="1572982"/>
            <a:ext cx="942702" cy="9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9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68192" y="840749"/>
            <a:ext cx="2856138" cy="1245628"/>
            <a:chOff x="1738648" y="1458935"/>
            <a:chExt cx="1558344" cy="679630"/>
          </a:xfrm>
        </p:grpSpPr>
        <p:sp>
          <p:nvSpPr>
            <p:cNvPr id="7" name="円/楕円 6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596137" y="2511033"/>
            <a:ext cx="2856138" cy="1245628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468192" y="2511033"/>
            <a:ext cx="2856138" cy="1245628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7722662" y="4181317"/>
            <a:ext cx="2856138" cy="1245628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4596137" y="4181317"/>
            <a:ext cx="2856138" cy="1245628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1468192" y="4181317"/>
            <a:ext cx="2856138" cy="1245628"/>
            <a:chOff x="1738648" y="1458935"/>
            <a:chExt cx="1558344" cy="679630"/>
          </a:xfrm>
        </p:grpSpPr>
        <p:sp>
          <p:nvSpPr>
            <p:cNvPr id="30" name="円/楕円 2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sp>
        <p:nvSpPr>
          <p:cNvPr id="34" name="角丸四角形 33"/>
          <p:cNvSpPr/>
          <p:nvPr/>
        </p:nvSpPr>
        <p:spPr>
          <a:xfrm>
            <a:off x="935052" y="4037115"/>
            <a:ext cx="10279287" cy="1742535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9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3137800" y="1182565"/>
            <a:ext cx="2856138" cy="1245628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16408" y="1182565"/>
            <a:ext cx="2856138" cy="1245628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9180585" y="1182565"/>
            <a:ext cx="2856138" cy="1245628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6159192" y="1182565"/>
            <a:ext cx="2856138" cy="1245628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5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2524788" y="1465981"/>
            <a:ext cx="2206283" cy="962211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16408" y="1465981"/>
            <a:ext cx="2206283" cy="962211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9749930" y="1465981"/>
            <a:ext cx="2206283" cy="962211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7341550" y="1465981"/>
            <a:ext cx="2206283" cy="962211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4933169" y="1465981"/>
            <a:ext cx="2206283" cy="962211"/>
            <a:chOff x="1738648" y="1458935"/>
            <a:chExt cx="1558344" cy="679630"/>
          </a:xfrm>
        </p:grpSpPr>
        <p:sp>
          <p:nvSpPr>
            <p:cNvPr id="30" name="円/楕円 2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75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2221253" y="4036653"/>
            <a:ext cx="3284609" cy="1432494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sp>
        <p:nvSpPr>
          <p:cNvPr id="3" name="角丸四角形 2"/>
          <p:cNvSpPr/>
          <p:nvPr/>
        </p:nvSpPr>
        <p:spPr>
          <a:xfrm>
            <a:off x="586596" y="672861"/>
            <a:ext cx="11007306" cy="253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３</a:t>
            </a:r>
            <a:r>
              <a:rPr lang="en-US" altLang="ja-JP" sz="4400" dirty="0"/>
              <a:t>×</a:t>
            </a:r>
            <a:r>
              <a:rPr lang="ja-JP" altLang="en-US" sz="4400" dirty="0"/>
              <a:t>６ </a:t>
            </a:r>
            <a:r>
              <a:rPr lang="ja-JP" altLang="en-US" sz="4400" dirty="0" smtClean="0"/>
              <a:t>のとき、</a:t>
            </a:r>
            <a:endParaRPr lang="en-US" altLang="ja-JP" sz="4400" dirty="0" smtClean="0"/>
          </a:p>
          <a:p>
            <a:pPr algn="ctr"/>
            <a:r>
              <a:rPr lang="ja-JP" altLang="en-US" sz="4400" dirty="0" smtClean="0"/>
              <a:t>トマト</a:t>
            </a:r>
            <a:r>
              <a:rPr lang="ja-JP" altLang="en-US" sz="4400" dirty="0"/>
              <a:t>の</a:t>
            </a:r>
            <a:r>
              <a:rPr lang="ja-JP" altLang="en-US" sz="4400" dirty="0" smtClean="0"/>
              <a:t>おさらはいくつぶんになる</a:t>
            </a:r>
            <a:r>
              <a:rPr lang="ja-JP" altLang="en-US" sz="4400" dirty="0"/>
              <a:t>でしょう</a:t>
            </a:r>
            <a:r>
              <a:rPr lang="ja-JP" altLang="en-US" sz="4400" dirty="0" smtClean="0"/>
              <a:t>？</a:t>
            </a:r>
            <a:endParaRPr kumimoji="1" lang="ja-JP" altLang="en-US" sz="4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66628" y="3841392"/>
            <a:ext cx="4468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６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3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2540814" y="4232481"/>
            <a:ext cx="2206283" cy="962211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53969" y="4151950"/>
            <a:ext cx="2206283" cy="962211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9844011" y="4196012"/>
            <a:ext cx="2206283" cy="962211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7435631" y="4196012"/>
            <a:ext cx="2206283" cy="962211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5027250" y="4196012"/>
            <a:ext cx="2206283" cy="962211"/>
            <a:chOff x="1738648" y="1458935"/>
            <a:chExt cx="1558344" cy="679630"/>
          </a:xfrm>
        </p:grpSpPr>
        <p:sp>
          <p:nvSpPr>
            <p:cNvPr id="30" name="円/楕円 2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sp>
        <p:nvSpPr>
          <p:cNvPr id="3" name="角丸四角形 2"/>
          <p:cNvSpPr/>
          <p:nvPr/>
        </p:nvSpPr>
        <p:spPr>
          <a:xfrm>
            <a:off x="586596" y="672861"/>
            <a:ext cx="11007306" cy="253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３</a:t>
            </a:r>
            <a:r>
              <a:rPr lang="en-US" altLang="ja-JP" sz="4400" dirty="0"/>
              <a:t>×</a:t>
            </a:r>
            <a:r>
              <a:rPr lang="ja-JP" altLang="en-US" sz="4400" dirty="0"/>
              <a:t>６ </a:t>
            </a:r>
            <a:r>
              <a:rPr lang="ja-JP" altLang="en-US" sz="4400" dirty="0" smtClean="0"/>
              <a:t>のとき、</a:t>
            </a:r>
            <a:endParaRPr lang="en-US" altLang="ja-JP" sz="4400" dirty="0" smtClean="0"/>
          </a:p>
          <a:p>
            <a:pPr algn="ctr"/>
            <a:r>
              <a:rPr lang="ja-JP" altLang="en-US" sz="4400" dirty="0" smtClean="0"/>
              <a:t>トマト</a:t>
            </a:r>
            <a:r>
              <a:rPr lang="ja-JP" altLang="en-US" sz="4400" dirty="0"/>
              <a:t>の</a:t>
            </a:r>
            <a:r>
              <a:rPr lang="ja-JP" altLang="en-US" sz="4400" dirty="0" smtClean="0"/>
              <a:t>おさらはいくつぶんになる</a:t>
            </a:r>
            <a:r>
              <a:rPr lang="ja-JP" altLang="en-US" sz="4400" dirty="0"/>
              <a:t>でしょう</a:t>
            </a:r>
            <a:r>
              <a:rPr lang="ja-JP" altLang="en-US" sz="4400" dirty="0" smtClean="0"/>
              <a:t>？</a:t>
            </a:r>
            <a:endParaRPr kumimoji="1" lang="ja-JP" altLang="en-US" sz="4400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153969" y="5793904"/>
            <a:ext cx="2206283" cy="962211"/>
            <a:chOff x="1738648" y="1458935"/>
            <a:chExt cx="1558344" cy="679630"/>
          </a:xfrm>
        </p:grpSpPr>
        <p:sp>
          <p:nvSpPr>
            <p:cNvPr id="35" name="円/楕円 3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sp>
        <p:nvSpPr>
          <p:cNvPr id="4" name="テキスト ボックス 3"/>
          <p:cNvSpPr txBox="1"/>
          <p:nvPr/>
        </p:nvSpPr>
        <p:spPr>
          <a:xfrm>
            <a:off x="688857" y="3602366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 smtClean="0">
                <a:solidFill>
                  <a:srgbClr val="0070C0"/>
                </a:solidFill>
              </a:rPr>
              <a:t>１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904212" y="3602366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 smtClean="0">
                <a:solidFill>
                  <a:srgbClr val="0070C0"/>
                </a:solidFill>
              </a:rPr>
              <a:t>４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79624" y="3602366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09184" y="3602366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 smtClean="0">
                <a:solidFill>
                  <a:srgbClr val="0070C0"/>
                </a:solidFill>
              </a:rPr>
              <a:t>２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390648" y="3602366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solidFill>
                  <a:srgbClr val="0070C0"/>
                </a:solidFill>
              </a:rPr>
              <a:t>５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55060" y="5276691"/>
            <a:ext cx="1197920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solidFill>
                  <a:srgbClr val="0070C0"/>
                </a:solidFill>
              </a:rPr>
              <a:t>６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62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39021" y="787641"/>
            <a:ext cx="4468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７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39021" y="4652276"/>
            <a:ext cx="4468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９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39021" y="2719958"/>
            <a:ext cx="4468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８</a:t>
            </a:r>
            <a:endParaRPr kumimoji="1" lang="ja-JP" altLang="en-US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91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52757" y="1149950"/>
            <a:ext cx="4468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１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9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6" y="1604514"/>
            <a:ext cx="11542142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2088" y="1604514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１＝３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2088" y="3452092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２＝６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2087" y="5299669"/>
            <a:ext cx="5658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３＝９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267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いち が さん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28267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</a:t>
            </a:r>
            <a:r>
              <a:rPr lang="ja-JP" altLang="en-US" sz="4800" dirty="0"/>
              <a:t>に</a:t>
            </a:r>
            <a:r>
              <a:rPr kumimoji="1" lang="ja-JP" altLang="en-US" sz="4800" dirty="0" smtClean="0"/>
              <a:t> が ろく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28267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 </a:t>
            </a:r>
            <a:r>
              <a:rPr lang="ja-JP" altLang="en-US" sz="4800" dirty="0"/>
              <a:t>ざ</a:t>
            </a:r>
            <a:r>
              <a:rPr kumimoji="1" lang="ja-JP" altLang="en-US" sz="4800" dirty="0" smtClean="0"/>
              <a:t>ん が く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53001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5" y="3360677"/>
            <a:ext cx="11473131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2088" y="1604514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１＝３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2088" y="3452092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２＝６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2087" y="5299669"/>
            <a:ext cx="5658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３＝９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267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いち が さん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28267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</a:t>
            </a:r>
            <a:r>
              <a:rPr lang="ja-JP" altLang="en-US" sz="4800" dirty="0"/>
              <a:t>に</a:t>
            </a:r>
            <a:r>
              <a:rPr kumimoji="1" lang="ja-JP" altLang="en-US" sz="4800" dirty="0" smtClean="0"/>
              <a:t> が ろく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28267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 </a:t>
            </a:r>
            <a:r>
              <a:rPr lang="ja-JP" altLang="en-US" sz="4800" dirty="0"/>
              <a:t>ざ</a:t>
            </a:r>
            <a:r>
              <a:rPr kumimoji="1" lang="ja-JP" altLang="en-US" sz="4800" dirty="0" smtClean="0"/>
              <a:t>ん が く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93225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6" y="5173402"/>
            <a:ext cx="11490384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2088" y="1604514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１＝３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2088" y="3452092"/>
            <a:ext cx="59349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２＝６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2087" y="5299669"/>
            <a:ext cx="5658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３＝９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267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いち が さん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28267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</a:t>
            </a:r>
            <a:r>
              <a:rPr lang="ja-JP" altLang="en-US" sz="4800" dirty="0"/>
              <a:t>に</a:t>
            </a:r>
            <a:r>
              <a:rPr kumimoji="1" lang="ja-JP" altLang="en-US" sz="4800" dirty="0" smtClean="0"/>
              <a:t> が ろく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28267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 </a:t>
            </a:r>
            <a:r>
              <a:rPr lang="ja-JP" altLang="en-US" sz="4800" dirty="0"/>
              <a:t>ざ</a:t>
            </a:r>
            <a:r>
              <a:rPr kumimoji="1" lang="ja-JP" altLang="en-US" sz="4800" dirty="0" smtClean="0"/>
              <a:t>ん が く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411042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63" y="763475"/>
            <a:ext cx="942702" cy="942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76" y="995294"/>
            <a:ext cx="942702" cy="9427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74" y="1572982"/>
            <a:ext cx="942702" cy="94270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072" y="763475"/>
            <a:ext cx="942702" cy="9427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85" y="995294"/>
            <a:ext cx="942702" cy="94270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083" y="1572982"/>
            <a:ext cx="942702" cy="9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5" y="1604514"/>
            <a:ext cx="11421371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４＝１２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５＝１５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６＝１８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4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 じゅうに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ご じゅうご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さぶ ろく じゅうはち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22606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5" y="3412089"/>
            <a:ext cx="11421371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４＝１２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５＝１５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６＝１８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4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 じゅうに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ご じゅうご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さぶ ろく じゅうはち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9888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5" y="5208254"/>
            <a:ext cx="11421371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４＝１２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５＝１５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６＝１８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4" y="1973845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 じゅうに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ご じゅうご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さぶ ろく じゅうはち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2197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5" y="1604514"/>
            <a:ext cx="11645660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７＝２１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lang="ja-JP" altLang="en-US" sz="9600" dirty="0">
                <a:solidFill>
                  <a:srgbClr val="0070C0"/>
                </a:solidFill>
              </a:rPr>
              <a:t>８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＝２４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９＝２７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3" y="1973845"/>
            <a:ext cx="5635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しち にじゅういち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63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ぱ にじゅうし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く にじゅうしち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2760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6" y="3468998"/>
            <a:ext cx="11645660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７＝２１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lang="ja-JP" altLang="en-US" sz="9600" dirty="0">
                <a:solidFill>
                  <a:srgbClr val="0070C0"/>
                </a:solidFill>
              </a:rPr>
              <a:t>８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＝２４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９＝２７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3" y="1973845"/>
            <a:ext cx="5635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しち にじゅういち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63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ぱ にじゅうし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く にじゅうしち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9890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96816" y="5159776"/>
            <a:ext cx="11645660" cy="1569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96816" y="258792"/>
            <a:ext cx="3795622" cy="1207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 smtClean="0"/>
              <a:t>３のだん</a:t>
            </a:r>
            <a:endParaRPr kumimoji="1" lang="ja-JP" altLang="en-US" sz="7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9341" y="1604514"/>
            <a:ext cx="6901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７＝２１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340" y="3452092"/>
            <a:ext cx="6711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lang="ja-JP" altLang="en-US" sz="9600" dirty="0">
                <a:solidFill>
                  <a:srgbClr val="0070C0"/>
                </a:solidFill>
              </a:rPr>
              <a:t>８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＝２４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9339" y="5299669"/>
            <a:ext cx="6349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>
                <a:solidFill>
                  <a:srgbClr val="0070C0"/>
                </a:solidFill>
              </a:rPr>
              <a:t>３</a:t>
            </a:r>
            <a:r>
              <a:rPr kumimoji="1" lang="en-US" altLang="ja-JP" sz="9600" dirty="0" smtClean="0">
                <a:solidFill>
                  <a:srgbClr val="0070C0"/>
                </a:solidFill>
              </a:rPr>
              <a:t>×</a:t>
            </a:r>
            <a:r>
              <a:rPr kumimoji="1" lang="ja-JP" altLang="en-US" sz="9600" dirty="0" smtClean="0">
                <a:solidFill>
                  <a:srgbClr val="0070C0"/>
                </a:solidFill>
              </a:rPr>
              <a:t>９＝２７</a:t>
            </a:r>
            <a:endParaRPr kumimoji="1" lang="en-US" altLang="ja-JP" sz="9600" dirty="0" smtClean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073" y="1973845"/>
            <a:ext cx="5635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しち にじゅういち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6074" y="3821422"/>
            <a:ext cx="563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ぱ にじゅうし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6074" y="5669000"/>
            <a:ext cx="52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さん く にじゅうしち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1334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63" y="763475"/>
            <a:ext cx="942702" cy="942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76" y="995294"/>
            <a:ext cx="942702" cy="9427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74" y="1572982"/>
            <a:ext cx="942702" cy="94270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072" y="763475"/>
            <a:ext cx="942702" cy="9427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85" y="995294"/>
            <a:ext cx="942702" cy="94270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083" y="1572982"/>
            <a:ext cx="942702" cy="942702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287887" y="4224270"/>
            <a:ext cx="9414457" cy="1661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トマトは　</a:t>
            </a:r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いくつ</a:t>
            </a:r>
            <a:r>
              <a:rPr kumimoji="1" lang="ja-JP" altLang="en-US" sz="4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ふえたでしょう</a:t>
            </a:r>
            <a:endParaRPr kumimoji="1" lang="ja-JP" altLang="en-US" sz="4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511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63" y="763475"/>
            <a:ext cx="942702" cy="942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76" y="995294"/>
            <a:ext cx="942702" cy="9427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74" y="1572982"/>
            <a:ext cx="942702" cy="94270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57" y="763475"/>
            <a:ext cx="942702" cy="94270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70" y="995294"/>
            <a:ext cx="942702" cy="94270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468" y="1572982"/>
            <a:ext cx="942702" cy="94270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45" y="763475"/>
            <a:ext cx="942702" cy="9427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258" y="995294"/>
            <a:ext cx="942702" cy="94270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556" y="1572982"/>
            <a:ext cx="942702" cy="9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9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63" y="763475"/>
            <a:ext cx="942702" cy="94270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76" y="995294"/>
            <a:ext cx="942702" cy="9427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74" y="1572982"/>
            <a:ext cx="942702" cy="94270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57" y="763475"/>
            <a:ext cx="942702" cy="94270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70" y="995294"/>
            <a:ext cx="942702" cy="94270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468" y="1572982"/>
            <a:ext cx="942702" cy="94270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45" y="763475"/>
            <a:ext cx="942702" cy="9427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258" y="995294"/>
            <a:ext cx="942702" cy="94270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556" y="1572982"/>
            <a:ext cx="942702" cy="942702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1287887" y="4224270"/>
            <a:ext cx="9414457" cy="1661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トマトは　いくつふえたでしょう</a:t>
            </a:r>
            <a:endParaRPr kumimoji="1" lang="ja-JP" altLang="en-US" sz="4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2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68192" y="840749"/>
            <a:ext cx="2856138" cy="1245628"/>
            <a:chOff x="1738648" y="1458935"/>
            <a:chExt cx="1558344" cy="679630"/>
          </a:xfrm>
        </p:grpSpPr>
        <p:sp>
          <p:nvSpPr>
            <p:cNvPr id="7" name="円/楕円 6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958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68192" y="840749"/>
            <a:ext cx="2856138" cy="1245628"/>
            <a:chOff x="1738648" y="1458935"/>
            <a:chExt cx="1558344" cy="679630"/>
          </a:xfrm>
        </p:grpSpPr>
        <p:sp>
          <p:nvSpPr>
            <p:cNvPr id="7" name="円/楕円 6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596132" y="2511033"/>
            <a:ext cx="2856138" cy="1245628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468192" y="2511033"/>
            <a:ext cx="2856138" cy="1245628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82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68192" y="840749"/>
            <a:ext cx="2856138" cy="1245628"/>
            <a:chOff x="1738648" y="1458935"/>
            <a:chExt cx="1558344" cy="679630"/>
          </a:xfrm>
        </p:grpSpPr>
        <p:sp>
          <p:nvSpPr>
            <p:cNvPr id="7" name="円/楕円 6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596137" y="2511033"/>
            <a:ext cx="2856138" cy="1245628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468192" y="2511033"/>
            <a:ext cx="2856138" cy="1245628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7722662" y="4181317"/>
            <a:ext cx="2856138" cy="1245628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4596137" y="4181317"/>
            <a:ext cx="2856138" cy="1245628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1468192" y="4181317"/>
            <a:ext cx="2856138" cy="1245628"/>
            <a:chOff x="1738648" y="1458935"/>
            <a:chExt cx="1558344" cy="679630"/>
          </a:xfrm>
        </p:grpSpPr>
        <p:sp>
          <p:nvSpPr>
            <p:cNvPr id="30" name="円/楕円 2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99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68192" y="840749"/>
            <a:ext cx="2856138" cy="1245628"/>
            <a:chOff x="1738648" y="1458935"/>
            <a:chExt cx="1558344" cy="679630"/>
          </a:xfrm>
        </p:grpSpPr>
        <p:sp>
          <p:nvSpPr>
            <p:cNvPr id="7" name="円/楕円 6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596137" y="2511033"/>
            <a:ext cx="2856138" cy="1245628"/>
            <a:chOff x="1738648" y="1458935"/>
            <a:chExt cx="1558344" cy="679630"/>
          </a:xfrm>
        </p:grpSpPr>
        <p:sp>
          <p:nvSpPr>
            <p:cNvPr id="10" name="円/楕円 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1468192" y="2511033"/>
            <a:ext cx="2856138" cy="1245628"/>
            <a:chOff x="1738648" y="1458935"/>
            <a:chExt cx="1558344" cy="679630"/>
          </a:xfrm>
        </p:grpSpPr>
        <p:sp>
          <p:nvSpPr>
            <p:cNvPr id="15" name="円/楕円 1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7722662" y="4181317"/>
            <a:ext cx="2856138" cy="1245628"/>
            <a:chOff x="1738648" y="1458935"/>
            <a:chExt cx="1558344" cy="679630"/>
          </a:xfrm>
        </p:grpSpPr>
        <p:sp>
          <p:nvSpPr>
            <p:cNvPr id="20" name="円/楕円 1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4596137" y="4181317"/>
            <a:ext cx="2856138" cy="1245628"/>
            <a:chOff x="1738648" y="1458935"/>
            <a:chExt cx="1558344" cy="679630"/>
          </a:xfrm>
        </p:grpSpPr>
        <p:sp>
          <p:nvSpPr>
            <p:cNvPr id="25" name="円/楕円 24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1468192" y="4181317"/>
            <a:ext cx="2856138" cy="1245628"/>
            <a:chOff x="1738648" y="1458935"/>
            <a:chExt cx="1558344" cy="679630"/>
          </a:xfrm>
        </p:grpSpPr>
        <p:sp>
          <p:nvSpPr>
            <p:cNvPr id="30" name="円/楕円 29"/>
            <p:cNvSpPr/>
            <p:nvPr/>
          </p:nvSpPr>
          <p:spPr>
            <a:xfrm>
              <a:off x="1738648" y="1738649"/>
              <a:ext cx="1558344" cy="3999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26" y="1458935"/>
              <a:ext cx="514350" cy="51435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76" y="1458935"/>
              <a:ext cx="514350" cy="514350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901" y="1598456"/>
              <a:ext cx="514350" cy="514350"/>
            </a:xfrm>
            <a:prstGeom prst="rect">
              <a:avLst/>
            </a:prstGeom>
          </p:spPr>
        </p:pic>
      </p:grpSp>
      <p:sp>
        <p:nvSpPr>
          <p:cNvPr id="3" name="角丸四角形 2"/>
          <p:cNvSpPr/>
          <p:nvPr/>
        </p:nvSpPr>
        <p:spPr>
          <a:xfrm>
            <a:off x="810883" y="2277374"/>
            <a:ext cx="7274450" cy="1742535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4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795</Words>
  <Application>Microsoft Office PowerPoint</Application>
  <PresentationFormat>ワイド画面</PresentationFormat>
  <Paragraphs>172</Paragraphs>
  <Slides>25</Slides>
  <Notes>25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1" baseType="lpstr"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小嶌　倫世</dc:creator>
  <cp:lastModifiedBy>ict001</cp:lastModifiedBy>
  <cp:revision>19</cp:revision>
  <cp:lastPrinted>2014-04-02T06:24:24Z</cp:lastPrinted>
  <dcterms:created xsi:type="dcterms:W3CDTF">2014-03-25T06:15:31Z</dcterms:created>
  <dcterms:modified xsi:type="dcterms:W3CDTF">2020-03-25T06:45:27Z</dcterms:modified>
</cp:coreProperties>
</file>