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63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CC00"/>
    <a:srgbClr val="FF3399"/>
    <a:srgbClr val="FFC50D"/>
    <a:srgbClr val="FFFFFF"/>
    <a:srgbClr val="FFD9FA"/>
    <a:srgbClr val="FEB4F3"/>
    <a:srgbClr val="FE8AED"/>
    <a:srgbClr val="FFE389"/>
    <a:srgbClr val="FFE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4" d="100"/>
          <a:sy n="54" d="100"/>
        </p:scale>
        <p:origin x="2587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46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759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640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591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10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118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389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068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333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8219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510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99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373524B-F11F-4B42-A6FC-33E0B1C48D52}"/>
              </a:ext>
            </a:extLst>
          </p:cNvPr>
          <p:cNvSpPr/>
          <p:nvPr/>
        </p:nvSpPr>
        <p:spPr>
          <a:xfrm>
            <a:off x="2557326" y="72749"/>
            <a:ext cx="2531463" cy="45209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BIZ UDP新丸ゴ Heavy" panose="020F0900000000000000" pitchFamily="50" charset="-128"/>
                <a:ea typeface="BIZ UDP新丸ゴ Heavy" panose="020F0900000000000000" pitchFamily="50" charset="-128"/>
              </a:rPr>
              <a:t>げんきなならっこ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UD デジタル 教科書体 NK Heavy" panose="02020900000000000000" pitchFamily="18" charset="-128"/>
                <a:ea typeface="UD デジタル 教科書体 NK Heavy" panose="02020900000000000000" pitchFamily="18" charset="-128"/>
              </a:rPr>
              <a:t>　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CC00"/>
              </a:solidFill>
              <a:effectLst/>
              <a:uLnTx/>
              <a:uFillTx/>
              <a:latin typeface="UD デジタル 教科書体 NK Heavy" panose="02020900000000000000" pitchFamily="18" charset="-128"/>
              <a:ea typeface="UD デジタル 教科書体 NK Heavy" panose="020209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E4ABC3C-0288-47EB-B716-4D60891670E8}"/>
              </a:ext>
            </a:extLst>
          </p:cNvPr>
          <p:cNvSpPr txBox="1"/>
          <p:nvPr/>
        </p:nvSpPr>
        <p:spPr>
          <a:xfrm>
            <a:off x="2471747" y="506557"/>
            <a:ext cx="2919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rgbClr val="FF0066"/>
                </a:solidFill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おやくそくシート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284B1E54-6430-4132-9175-A2C3FB61A8D0}"/>
              </a:ext>
            </a:extLst>
          </p:cNvPr>
          <p:cNvSpPr/>
          <p:nvPr/>
        </p:nvSpPr>
        <p:spPr>
          <a:xfrm>
            <a:off x="325545" y="1066474"/>
            <a:ext cx="1492119" cy="575306"/>
          </a:xfrm>
          <a:prstGeom prst="roundRect">
            <a:avLst/>
          </a:prstGeom>
          <a:ln w="19050">
            <a:solidFill>
              <a:srgbClr val="FF006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　　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がつ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64BDEDA5-CD71-41C3-9999-C892713FEE2A}"/>
              </a:ext>
            </a:extLst>
          </p:cNvPr>
          <p:cNvSpPr/>
          <p:nvPr/>
        </p:nvSpPr>
        <p:spPr>
          <a:xfrm>
            <a:off x="2066368" y="1060038"/>
            <a:ext cx="4992682" cy="581742"/>
          </a:xfrm>
          <a:prstGeom prst="roundRect">
            <a:avLst/>
          </a:prstGeom>
          <a:ln w="19050">
            <a:solidFill>
              <a:srgbClr val="FF006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/>
              <a:t>　　　</a:t>
            </a:r>
            <a:r>
              <a:rPr kumimoji="1" lang="ja-JP" altLang="en-US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くみ　　　　　なまえ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F3CC0E53-096E-4140-A139-FB4414209DF1}"/>
              </a:ext>
            </a:extLst>
          </p:cNvPr>
          <p:cNvSpPr/>
          <p:nvPr/>
        </p:nvSpPr>
        <p:spPr>
          <a:xfrm>
            <a:off x="271020" y="1776758"/>
            <a:ext cx="6878677" cy="1111369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ははやねはやね・はやおき・おてつだい</a:t>
            </a:r>
            <a:endParaRPr kumimoji="1" lang="ja-JP" altLang="en-US" dirty="0"/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2620C878-A2F1-4497-B875-F94C73DB9D47}"/>
              </a:ext>
            </a:extLst>
          </p:cNvPr>
          <p:cNvSpPr/>
          <p:nvPr/>
        </p:nvSpPr>
        <p:spPr>
          <a:xfrm>
            <a:off x="3805670" y="8358005"/>
            <a:ext cx="2231497" cy="1310329"/>
          </a:xfrm>
          <a:prstGeom prst="wedgeRoundRectCallout">
            <a:avLst>
              <a:gd name="adj1" fmla="val 62259"/>
              <a:gd name="adj2" fmla="val 41214"/>
              <a:gd name="adj3" fmla="val 16667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F97E81-5D9E-4ECE-8BB4-411F6FE831A4}"/>
              </a:ext>
            </a:extLst>
          </p:cNvPr>
          <p:cNvSpPr txBox="1"/>
          <p:nvPr/>
        </p:nvSpPr>
        <p:spPr>
          <a:xfrm>
            <a:off x="1220373" y="9875334"/>
            <a:ext cx="4979970" cy="369332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rgbClr val="002060"/>
                </a:solidFill>
                <a:latin typeface="BIZ UDP新丸ゴ Heavy" panose="020F0900000000000000" pitchFamily="50" charset="-128"/>
                <a:ea typeface="BIZ UDP新丸ゴ Heavy" panose="020F0900000000000000" pitchFamily="50" charset="-128"/>
              </a:rPr>
              <a:t>はやね・はやおき・あさごはん、がんばるぞ！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77848D0-AD55-43B0-80F1-882DC3FCE968}"/>
              </a:ext>
            </a:extLst>
          </p:cNvPr>
          <p:cNvSpPr txBox="1"/>
          <p:nvPr/>
        </p:nvSpPr>
        <p:spPr>
          <a:xfrm>
            <a:off x="315126" y="7531433"/>
            <a:ext cx="78483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１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4B8AD7C-D973-4B98-9380-F4B56B6576CE}"/>
              </a:ext>
            </a:extLst>
          </p:cNvPr>
          <p:cNvSpPr txBox="1"/>
          <p:nvPr/>
        </p:nvSpPr>
        <p:spPr>
          <a:xfrm>
            <a:off x="373554" y="637287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２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79F0DD0-9844-4F7C-8FE3-DEBF4C5D2513}"/>
              </a:ext>
            </a:extLst>
          </p:cNvPr>
          <p:cNvSpPr txBox="1"/>
          <p:nvPr/>
        </p:nvSpPr>
        <p:spPr>
          <a:xfrm>
            <a:off x="4145575" y="328167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27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155974E-AF8E-4607-9A56-B0A4EE516266}"/>
              </a:ext>
            </a:extLst>
          </p:cNvPr>
          <p:cNvSpPr txBox="1"/>
          <p:nvPr/>
        </p:nvSpPr>
        <p:spPr>
          <a:xfrm>
            <a:off x="5412926" y="675408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5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C6F7EC7-50BF-4C30-ACEE-AA87CCAFF3CF}"/>
              </a:ext>
            </a:extLst>
          </p:cNvPr>
          <p:cNvSpPr txBox="1"/>
          <p:nvPr/>
        </p:nvSpPr>
        <p:spPr>
          <a:xfrm>
            <a:off x="4410595" y="625498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4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A0944D7-2D00-4B18-A734-C935F6E357C5}"/>
              </a:ext>
            </a:extLst>
          </p:cNvPr>
          <p:cNvSpPr txBox="1"/>
          <p:nvPr/>
        </p:nvSpPr>
        <p:spPr>
          <a:xfrm>
            <a:off x="1234820" y="679093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6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3555659-CF6E-4223-912D-FEC3FE83AFD7}"/>
              </a:ext>
            </a:extLst>
          </p:cNvPr>
          <p:cNvSpPr txBox="1"/>
          <p:nvPr/>
        </p:nvSpPr>
        <p:spPr>
          <a:xfrm>
            <a:off x="3862102" y="534464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7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DBC1B20-4E5E-41C2-B871-FB4AF9181AE3}"/>
              </a:ext>
            </a:extLst>
          </p:cNvPr>
          <p:cNvSpPr txBox="1"/>
          <p:nvPr/>
        </p:nvSpPr>
        <p:spPr>
          <a:xfrm>
            <a:off x="488131" y="319640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49873C7-ECF7-44FD-BE2B-5FE19ABC3DD0}"/>
              </a:ext>
            </a:extLst>
          </p:cNvPr>
          <p:cNvSpPr txBox="1"/>
          <p:nvPr/>
        </p:nvSpPr>
        <p:spPr>
          <a:xfrm>
            <a:off x="2277167" y="323694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AA1B0C3-38B6-4DC0-B334-59227DE92FB7}"/>
              </a:ext>
            </a:extLst>
          </p:cNvPr>
          <p:cNvSpPr txBox="1"/>
          <p:nvPr/>
        </p:nvSpPr>
        <p:spPr>
          <a:xfrm>
            <a:off x="243371" y="437774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10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A6D28FD-9A12-47A5-BAB5-2B9798418B1C}"/>
              </a:ext>
            </a:extLst>
          </p:cNvPr>
          <p:cNvSpPr txBox="1"/>
          <p:nvPr/>
        </p:nvSpPr>
        <p:spPr>
          <a:xfrm>
            <a:off x="5335719" y="754937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11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D7FEB59-21C0-4889-A42F-056245B443E2}"/>
              </a:ext>
            </a:extLst>
          </p:cNvPr>
          <p:cNvSpPr txBox="1"/>
          <p:nvPr/>
        </p:nvSpPr>
        <p:spPr>
          <a:xfrm>
            <a:off x="3106337" y="358727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12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F69769B-DD7B-46CE-B285-28DEBF124E8F}"/>
              </a:ext>
            </a:extLst>
          </p:cNvPr>
          <p:cNvSpPr txBox="1"/>
          <p:nvPr/>
        </p:nvSpPr>
        <p:spPr>
          <a:xfrm>
            <a:off x="2465841" y="533169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13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4FE43F7-C854-443F-9210-C72C4B27DA80}"/>
              </a:ext>
            </a:extLst>
          </p:cNvPr>
          <p:cNvSpPr txBox="1"/>
          <p:nvPr/>
        </p:nvSpPr>
        <p:spPr>
          <a:xfrm>
            <a:off x="6805877" y="7817807"/>
            <a:ext cx="632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14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1F833E1-0308-4FCA-B490-5E2B0FD6B9B9}"/>
              </a:ext>
            </a:extLst>
          </p:cNvPr>
          <p:cNvSpPr txBox="1"/>
          <p:nvPr/>
        </p:nvSpPr>
        <p:spPr>
          <a:xfrm>
            <a:off x="3106337" y="4442036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15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A3BC5D4-C511-4E93-965F-6C157BEE76C5}"/>
              </a:ext>
            </a:extLst>
          </p:cNvPr>
          <p:cNvSpPr txBox="1"/>
          <p:nvPr/>
        </p:nvSpPr>
        <p:spPr>
          <a:xfrm>
            <a:off x="2602720" y="7236181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16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931B1FB-E9BC-45E0-B17E-C5EBC1F7F18C}"/>
              </a:ext>
            </a:extLst>
          </p:cNvPr>
          <p:cNvSpPr txBox="1"/>
          <p:nvPr/>
        </p:nvSpPr>
        <p:spPr>
          <a:xfrm>
            <a:off x="3363564" y="6633926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17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6921384-5CFA-4637-9C9A-CFC9BCDC3CC3}"/>
              </a:ext>
            </a:extLst>
          </p:cNvPr>
          <p:cNvSpPr txBox="1"/>
          <p:nvPr/>
        </p:nvSpPr>
        <p:spPr>
          <a:xfrm>
            <a:off x="2086272" y="640306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93FC0BB-2C0D-45CA-9962-DDA121EDE99A}"/>
              </a:ext>
            </a:extLst>
          </p:cNvPr>
          <p:cNvSpPr txBox="1"/>
          <p:nvPr/>
        </p:nvSpPr>
        <p:spPr>
          <a:xfrm>
            <a:off x="3479971" y="760210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8BE8AFB-9551-45B8-AFEE-04023F6933B3}"/>
              </a:ext>
            </a:extLst>
          </p:cNvPr>
          <p:cNvSpPr txBox="1"/>
          <p:nvPr/>
        </p:nvSpPr>
        <p:spPr>
          <a:xfrm>
            <a:off x="6583368" y="5078450"/>
            <a:ext cx="74107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20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DB4DBA3-09FA-48B1-8944-D89F7F5BB6DB}"/>
              </a:ext>
            </a:extLst>
          </p:cNvPr>
          <p:cNvSpPr txBox="1"/>
          <p:nvPr/>
        </p:nvSpPr>
        <p:spPr>
          <a:xfrm>
            <a:off x="3098755" y="591024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21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00E16D0-7488-43CA-B1B4-3C2E6274C09E}"/>
              </a:ext>
            </a:extLst>
          </p:cNvPr>
          <p:cNvSpPr txBox="1"/>
          <p:nvPr/>
        </p:nvSpPr>
        <p:spPr>
          <a:xfrm>
            <a:off x="5599485" y="508191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22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99141C4-0066-408A-B9ED-2B884917BCB2}"/>
              </a:ext>
            </a:extLst>
          </p:cNvPr>
          <p:cNvSpPr txBox="1"/>
          <p:nvPr/>
        </p:nvSpPr>
        <p:spPr>
          <a:xfrm>
            <a:off x="5103405" y="360523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</a:t>
            </a:r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5A9FA5C-51C2-4C20-9D2D-60274F39868D}"/>
              </a:ext>
            </a:extLst>
          </p:cNvPr>
          <p:cNvSpPr txBox="1"/>
          <p:nvPr/>
        </p:nvSpPr>
        <p:spPr>
          <a:xfrm>
            <a:off x="6539812" y="4224961"/>
            <a:ext cx="65892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24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8C2D4C4-9D85-44E5-89BB-C396FE7DAD22}"/>
              </a:ext>
            </a:extLst>
          </p:cNvPr>
          <p:cNvSpPr txBox="1"/>
          <p:nvPr/>
        </p:nvSpPr>
        <p:spPr>
          <a:xfrm>
            <a:off x="4720275" y="540296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25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32BD2C4-A22C-4F3F-B8C7-1F16EE4A8C0C}"/>
              </a:ext>
            </a:extLst>
          </p:cNvPr>
          <p:cNvSpPr txBox="1"/>
          <p:nvPr/>
        </p:nvSpPr>
        <p:spPr>
          <a:xfrm>
            <a:off x="4361894" y="725226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26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44E92D9-828B-4ABE-801A-C6B8E7FE0A71}"/>
              </a:ext>
            </a:extLst>
          </p:cNvPr>
          <p:cNvSpPr txBox="1"/>
          <p:nvPr/>
        </p:nvSpPr>
        <p:spPr>
          <a:xfrm>
            <a:off x="1168723" y="772019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0FAE746-5FD7-4D75-9125-0AAD1BAEE90C}"/>
              </a:ext>
            </a:extLst>
          </p:cNvPr>
          <p:cNvSpPr txBox="1"/>
          <p:nvPr/>
        </p:nvSpPr>
        <p:spPr>
          <a:xfrm>
            <a:off x="6018523" y="336352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3F79CEA-AFA8-4F70-B9A4-D743D70D1712}"/>
              </a:ext>
            </a:extLst>
          </p:cNvPr>
          <p:cNvSpPr txBox="1"/>
          <p:nvPr/>
        </p:nvSpPr>
        <p:spPr>
          <a:xfrm>
            <a:off x="1860000" y="4629100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FDDB7CD-6093-484E-A4B3-0B7086E483B4}"/>
              </a:ext>
            </a:extLst>
          </p:cNvPr>
          <p:cNvSpPr txBox="1"/>
          <p:nvPr/>
        </p:nvSpPr>
        <p:spPr>
          <a:xfrm>
            <a:off x="6628103" y="6054932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0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1A0BD0FB-5880-4BA0-AD69-E2FC96D0CF42}"/>
              </a:ext>
            </a:extLst>
          </p:cNvPr>
          <p:cNvSpPr txBox="1"/>
          <p:nvPr/>
        </p:nvSpPr>
        <p:spPr>
          <a:xfrm>
            <a:off x="6162056" y="7025732"/>
            <a:ext cx="68063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</a:t>
            </a:r>
          </a:p>
        </p:txBody>
      </p:sp>
      <p:sp>
        <p:nvSpPr>
          <p:cNvPr id="43" name="フローチャート: 結合子 42">
            <a:extLst>
              <a:ext uri="{FF2B5EF4-FFF2-40B4-BE49-F238E27FC236}">
                <a16:creationId xmlns:a16="http://schemas.microsoft.com/office/drawing/2014/main" id="{1D3BA2A6-A40B-4979-BC7B-518056F90765}"/>
              </a:ext>
            </a:extLst>
          </p:cNvPr>
          <p:cNvSpPr/>
          <p:nvPr/>
        </p:nvSpPr>
        <p:spPr>
          <a:xfrm>
            <a:off x="5951362" y="325202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ローチャート: 結合子 43">
            <a:extLst>
              <a:ext uri="{FF2B5EF4-FFF2-40B4-BE49-F238E27FC236}">
                <a16:creationId xmlns:a16="http://schemas.microsoft.com/office/drawing/2014/main" id="{B1B2250C-16E2-4FC0-9EDE-1806A28E9B04}"/>
              </a:ext>
            </a:extLst>
          </p:cNvPr>
          <p:cNvSpPr/>
          <p:nvPr/>
        </p:nvSpPr>
        <p:spPr>
          <a:xfrm>
            <a:off x="4054467" y="317999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フローチャート: 結合子 44">
            <a:extLst>
              <a:ext uri="{FF2B5EF4-FFF2-40B4-BE49-F238E27FC236}">
                <a16:creationId xmlns:a16="http://schemas.microsoft.com/office/drawing/2014/main" id="{D4F14C07-0329-4E7A-A897-A9868142D1FA}"/>
              </a:ext>
            </a:extLst>
          </p:cNvPr>
          <p:cNvSpPr/>
          <p:nvPr/>
        </p:nvSpPr>
        <p:spPr>
          <a:xfrm>
            <a:off x="6530007" y="496105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ローチャート: 結合子 45">
            <a:extLst>
              <a:ext uri="{FF2B5EF4-FFF2-40B4-BE49-F238E27FC236}">
                <a16:creationId xmlns:a16="http://schemas.microsoft.com/office/drawing/2014/main" id="{B1388808-FBB8-4C58-97B4-FA6B371E07BC}"/>
              </a:ext>
            </a:extLst>
          </p:cNvPr>
          <p:cNvSpPr/>
          <p:nvPr/>
        </p:nvSpPr>
        <p:spPr>
          <a:xfrm>
            <a:off x="2424855" y="519965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ローチャート: 結合子 46">
            <a:extLst>
              <a:ext uri="{FF2B5EF4-FFF2-40B4-BE49-F238E27FC236}">
                <a16:creationId xmlns:a16="http://schemas.microsoft.com/office/drawing/2014/main" id="{5FFFC8FF-B655-4941-B002-8F5B8732BF75}"/>
              </a:ext>
            </a:extLst>
          </p:cNvPr>
          <p:cNvSpPr/>
          <p:nvPr/>
        </p:nvSpPr>
        <p:spPr>
          <a:xfrm>
            <a:off x="6476414" y="413077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ローチャート: 結合子 47">
            <a:extLst>
              <a:ext uri="{FF2B5EF4-FFF2-40B4-BE49-F238E27FC236}">
                <a16:creationId xmlns:a16="http://schemas.microsoft.com/office/drawing/2014/main" id="{3557BAA8-BA27-42FA-B025-0C3B2AC5B95F}"/>
              </a:ext>
            </a:extLst>
          </p:cNvPr>
          <p:cNvSpPr/>
          <p:nvPr/>
        </p:nvSpPr>
        <p:spPr>
          <a:xfrm>
            <a:off x="340644" y="313456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ローチャート: 結合子 48">
            <a:extLst>
              <a:ext uri="{FF2B5EF4-FFF2-40B4-BE49-F238E27FC236}">
                <a16:creationId xmlns:a16="http://schemas.microsoft.com/office/drawing/2014/main" id="{BEF49A17-C1BA-469C-B42F-4D9499D58198}"/>
              </a:ext>
            </a:extLst>
          </p:cNvPr>
          <p:cNvSpPr/>
          <p:nvPr/>
        </p:nvSpPr>
        <p:spPr>
          <a:xfrm>
            <a:off x="5247113" y="7452320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フローチャート: 結合子 49">
            <a:extLst>
              <a:ext uri="{FF2B5EF4-FFF2-40B4-BE49-F238E27FC236}">
                <a16:creationId xmlns:a16="http://schemas.microsoft.com/office/drawing/2014/main" id="{E856AC93-3D75-4EE8-A848-B510AC8552F4}"/>
              </a:ext>
            </a:extLst>
          </p:cNvPr>
          <p:cNvSpPr/>
          <p:nvPr/>
        </p:nvSpPr>
        <p:spPr>
          <a:xfrm>
            <a:off x="3034101" y="4353374"/>
            <a:ext cx="658927" cy="633756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ローチャート: 結合子 50">
            <a:extLst>
              <a:ext uri="{FF2B5EF4-FFF2-40B4-BE49-F238E27FC236}">
                <a16:creationId xmlns:a16="http://schemas.microsoft.com/office/drawing/2014/main" id="{5CD6FE9A-DC3F-4408-B623-76BCAD582F48}"/>
              </a:ext>
            </a:extLst>
          </p:cNvPr>
          <p:cNvSpPr/>
          <p:nvPr/>
        </p:nvSpPr>
        <p:spPr>
          <a:xfrm>
            <a:off x="4297968" y="712951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ローチャート: 結合子 51">
            <a:extLst>
              <a:ext uri="{FF2B5EF4-FFF2-40B4-BE49-F238E27FC236}">
                <a16:creationId xmlns:a16="http://schemas.microsoft.com/office/drawing/2014/main" id="{0AF466C2-4BC3-4929-A045-A614122AE517}"/>
              </a:ext>
            </a:extLst>
          </p:cNvPr>
          <p:cNvSpPr/>
          <p:nvPr/>
        </p:nvSpPr>
        <p:spPr>
          <a:xfrm>
            <a:off x="215131" y="4276506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ローチャート: 結合子 52">
            <a:extLst>
              <a:ext uri="{FF2B5EF4-FFF2-40B4-BE49-F238E27FC236}">
                <a16:creationId xmlns:a16="http://schemas.microsoft.com/office/drawing/2014/main" id="{C016C0D7-96BA-4DE8-8DC1-0CDF06923251}"/>
              </a:ext>
            </a:extLst>
          </p:cNvPr>
          <p:cNvSpPr/>
          <p:nvPr/>
        </p:nvSpPr>
        <p:spPr>
          <a:xfrm>
            <a:off x="6740448" y="770129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ローチャート: 結合子 53">
            <a:extLst>
              <a:ext uri="{FF2B5EF4-FFF2-40B4-BE49-F238E27FC236}">
                <a16:creationId xmlns:a16="http://schemas.microsoft.com/office/drawing/2014/main" id="{69E73A2D-3033-4767-9F8E-7BC7D75AFBE0}"/>
              </a:ext>
            </a:extLst>
          </p:cNvPr>
          <p:cNvSpPr/>
          <p:nvPr/>
        </p:nvSpPr>
        <p:spPr>
          <a:xfrm>
            <a:off x="3688941" y="522446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ローチャート: 結合子 54">
            <a:extLst>
              <a:ext uri="{FF2B5EF4-FFF2-40B4-BE49-F238E27FC236}">
                <a16:creationId xmlns:a16="http://schemas.microsoft.com/office/drawing/2014/main" id="{562D0FDE-6743-456C-BD6F-1A33905AA139}"/>
              </a:ext>
            </a:extLst>
          </p:cNvPr>
          <p:cNvSpPr/>
          <p:nvPr/>
        </p:nvSpPr>
        <p:spPr>
          <a:xfrm>
            <a:off x="5527227" y="498516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ローチャート: 結合子 55">
            <a:extLst>
              <a:ext uri="{FF2B5EF4-FFF2-40B4-BE49-F238E27FC236}">
                <a16:creationId xmlns:a16="http://schemas.microsoft.com/office/drawing/2014/main" id="{DEA4F97C-2B17-4EA2-8A25-D9CF5CEC4F5E}"/>
              </a:ext>
            </a:extLst>
          </p:cNvPr>
          <p:cNvSpPr/>
          <p:nvPr/>
        </p:nvSpPr>
        <p:spPr>
          <a:xfrm>
            <a:off x="4262492" y="616053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ローチャート: 結合子 56">
            <a:extLst>
              <a:ext uri="{FF2B5EF4-FFF2-40B4-BE49-F238E27FC236}">
                <a16:creationId xmlns:a16="http://schemas.microsoft.com/office/drawing/2014/main" id="{1F3C676E-4E30-4CDE-9C16-B84788BE524D}"/>
              </a:ext>
            </a:extLst>
          </p:cNvPr>
          <p:cNvSpPr/>
          <p:nvPr/>
        </p:nvSpPr>
        <p:spPr>
          <a:xfrm>
            <a:off x="1790514" y="4556315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8" name="フローチャート: 結合子 57">
            <a:extLst>
              <a:ext uri="{FF2B5EF4-FFF2-40B4-BE49-F238E27FC236}">
                <a16:creationId xmlns:a16="http://schemas.microsoft.com/office/drawing/2014/main" id="{80CB9307-0774-4247-A4AB-C70D96730599}"/>
              </a:ext>
            </a:extLst>
          </p:cNvPr>
          <p:cNvSpPr/>
          <p:nvPr/>
        </p:nvSpPr>
        <p:spPr>
          <a:xfrm>
            <a:off x="2003096" y="630727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フローチャート: 結合子 58">
            <a:extLst>
              <a:ext uri="{FF2B5EF4-FFF2-40B4-BE49-F238E27FC236}">
                <a16:creationId xmlns:a16="http://schemas.microsoft.com/office/drawing/2014/main" id="{E71B05B9-8908-42C3-91E4-A83956C30213}"/>
              </a:ext>
            </a:extLst>
          </p:cNvPr>
          <p:cNvSpPr/>
          <p:nvPr/>
        </p:nvSpPr>
        <p:spPr>
          <a:xfrm>
            <a:off x="5247358" y="6638935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フローチャート: 結合子 59">
            <a:extLst>
              <a:ext uri="{FF2B5EF4-FFF2-40B4-BE49-F238E27FC236}">
                <a16:creationId xmlns:a16="http://schemas.microsoft.com/office/drawing/2014/main" id="{F3C31805-991C-4436-BB82-7F3AB5F42AEA}"/>
              </a:ext>
            </a:extLst>
          </p:cNvPr>
          <p:cNvSpPr/>
          <p:nvPr/>
        </p:nvSpPr>
        <p:spPr>
          <a:xfrm>
            <a:off x="196924" y="625772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ローチャート: 結合子 60">
            <a:extLst>
              <a:ext uri="{FF2B5EF4-FFF2-40B4-BE49-F238E27FC236}">
                <a16:creationId xmlns:a16="http://schemas.microsoft.com/office/drawing/2014/main" id="{3D615EC8-B408-4328-BF8B-60DFF418A297}"/>
              </a:ext>
            </a:extLst>
          </p:cNvPr>
          <p:cNvSpPr/>
          <p:nvPr/>
        </p:nvSpPr>
        <p:spPr>
          <a:xfrm>
            <a:off x="1094171" y="670861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フローチャート: 結合子 61">
            <a:extLst>
              <a:ext uri="{FF2B5EF4-FFF2-40B4-BE49-F238E27FC236}">
                <a16:creationId xmlns:a16="http://schemas.microsoft.com/office/drawing/2014/main" id="{599CA515-EB07-4E6E-A2E3-9A79D1AEC6BD}"/>
              </a:ext>
            </a:extLst>
          </p:cNvPr>
          <p:cNvSpPr/>
          <p:nvPr/>
        </p:nvSpPr>
        <p:spPr>
          <a:xfrm>
            <a:off x="3322247" y="655076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フローチャート: 結合子 62">
            <a:extLst>
              <a:ext uri="{FF2B5EF4-FFF2-40B4-BE49-F238E27FC236}">
                <a16:creationId xmlns:a16="http://schemas.microsoft.com/office/drawing/2014/main" id="{D549F980-A213-4074-96EC-834E6D2E4C84}"/>
              </a:ext>
            </a:extLst>
          </p:cNvPr>
          <p:cNvSpPr/>
          <p:nvPr/>
        </p:nvSpPr>
        <p:spPr>
          <a:xfrm>
            <a:off x="5023726" y="349335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フローチャート: 結合子 63">
            <a:extLst>
              <a:ext uri="{FF2B5EF4-FFF2-40B4-BE49-F238E27FC236}">
                <a16:creationId xmlns:a16="http://schemas.microsoft.com/office/drawing/2014/main" id="{9064A9F3-82C3-43C5-948E-628F87BA8565}"/>
              </a:ext>
            </a:extLst>
          </p:cNvPr>
          <p:cNvSpPr/>
          <p:nvPr/>
        </p:nvSpPr>
        <p:spPr>
          <a:xfrm>
            <a:off x="2538712" y="712951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フローチャート: 結合子 64">
            <a:extLst>
              <a:ext uri="{FF2B5EF4-FFF2-40B4-BE49-F238E27FC236}">
                <a16:creationId xmlns:a16="http://schemas.microsoft.com/office/drawing/2014/main" id="{E5D1B577-3964-4D27-A01A-11A5FF4B56E7}"/>
              </a:ext>
            </a:extLst>
          </p:cNvPr>
          <p:cNvSpPr/>
          <p:nvPr/>
        </p:nvSpPr>
        <p:spPr>
          <a:xfrm>
            <a:off x="156784" y="742232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フローチャート: 結合子 65">
            <a:extLst>
              <a:ext uri="{FF2B5EF4-FFF2-40B4-BE49-F238E27FC236}">
                <a16:creationId xmlns:a16="http://schemas.microsoft.com/office/drawing/2014/main" id="{CB39AAC3-4332-4FF0-9711-2651CC9E8759}"/>
              </a:ext>
            </a:extLst>
          </p:cNvPr>
          <p:cNvSpPr/>
          <p:nvPr/>
        </p:nvSpPr>
        <p:spPr>
          <a:xfrm>
            <a:off x="3012779" y="580105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フローチャート: 結合子 66">
            <a:extLst>
              <a:ext uri="{FF2B5EF4-FFF2-40B4-BE49-F238E27FC236}">
                <a16:creationId xmlns:a16="http://schemas.microsoft.com/office/drawing/2014/main" id="{37DC06AF-8719-48DB-8AFA-8CD10E82D055}"/>
              </a:ext>
            </a:extLst>
          </p:cNvPr>
          <p:cNvSpPr/>
          <p:nvPr/>
        </p:nvSpPr>
        <p:spPr>
          <a:xfrm>
            <a:off x="3427352" y="749769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フローチャート: 結合子 67">
            <a:extLst>
              <a:ext uri="{FF2B5EF4-FFF2-40B4-BE49-F238E27FC236}">
                <a16:creationId xmlns:a16="http://schemas.microsoft.com/office/drawing/2014/main" id="{C3163D5A-16B5-46D8-837E-764CA71EA815}"/>
              </a:ext>
            </a:extLst>
          </p:cNvPr>
          <p:cNvSpPr/>
          <p:nvPr/>
        </p:nvSpPr>
        <p:spPr>
          <a:xfrm>
            <a:off x="6539812" y="594942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フローチャート: 結合子 68">
            <a:extLst>
              <a:ext uri="{FF2B5EF4-FFF2-40B4-BE49-F238E27FC236}">
                <a16:creationId xmlns:a16="http://schemas.microsoft.com/office/drawing/2014/main" id="{C05F7C6B-5517-44F7-AC8F-F049C8120A0C}"/>
              </a:ext>
            </a:extLst>
          </p:cNvPr>
          <p:cNvSpPr/>
          <p:nvPr/>
        </p:nvSpPr>
        <p:spPr>
          <a:xfrm>
            <a:off x="3080324" y="346597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フローチャート: 結合子 69">
            <a:extLst>
              <a:ext uri="{FF2B5EF4-FFF2-40B4-BE49-F238E27FC236}">
                <a16:creationId xmlns:a16="http://schemas.microsoft.com/office/drawing/2014/main" id="{C3E7FACE-AD06-417A-ADF4-418EDE508C70}"/>
              </a:ext>
            </a:extLst>
          </p:cNvPr>
          <p:cNvSpPr/>
          <p:nvPr/>
        </p:nvSpPr>
        <p:spPr>
          <a:xfrm>
            <a:off x="999571" y="763191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フローチャート: 結合子 70">
            <a:extLst>
              <a:ext uri="{FF2B5EF4-FFF2-40B4-BE49-F238E27FC236}">
                <a16:creationId xmlns:a16="http://schemas.microsoft.com/office/drawing/2014/main" id="{73BA7AC5-2F88-4BB6-AF37-FE2351E7CFA0}"/>
              </a:ext>
            </a:extLst>
          </p:cNvPr>
          <p:cNvSpPr/>
          <p:nvPr/>
        </p:nvSpPr>
        <p:spPr>
          <a:xfrm>
            <a:off x="4644213" y="530759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ローチャート: 結合子 71">
            <a:extLst>
              <a:ext uri="{FF2B5EF4-FFF2-40B4-BE49-F238E27FC236}">
                <a16:creationId xmlns:a16="http://schemas.microsoft.com/office/drawing/2014/main" id="{74991DEF-95AB-4468-96C5-AAACBE00592E}"/>
              </a:ext>
            </a:extLst>
          </p:cNvPr>
          <p:cNvSpPr/>
          <p:nvPr/>
        </p:nvSpPr>
        <p:spPr>
          <a:xfrm>
            <a:off x="6081521" y="692850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フローチャート: 結合子 72">
            <a:extLst>
              <a:ext uri="{FF2B5EF4-FFF2-40B4-BE49-F238E27FC236}">
                <a16:creationId xmlns:a16="http://schemas.microsoft.com/office/drawing/2014/main" id="{99739E38-5B23-481A-A64B-17EAA03715D8}"/>
              </a:ext>
            </a:extLst>
          </p:cNvPr>
          <p:cNvSpPr/>
          <p:nvPr/>
        </p:nvSpPr>
        <p:spPr>
          <a:xfrm>
            <a:off x="2125363" y="314787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816BA6E4-EC11-4A1E-8E6C-791EB9CC6254}"/>
              </a:ext>
            </a:extLst>
          </p:cNvPr>
          <p:cNvSpPr txBox="1"/>
          <p:nvPr/>
        </p:nvSpPr>
        <p:spPr>
          <a:xfrm>
            <a:off x="1537721" y="8458289"/>
            <a:ext cx="2039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おうちのひとから、ひとこと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F342A3E8-FB33-44E1-B7B9-122202A54582}"/>
              </a:ext>
            </a:extLst>
          </p:cNvPr>
          <p:cNvSpPr txBox="1"/>
          <p:nvPr/>
        </p:nvSpPr>
        <p:spPr>
          <a:xfrm>
            <a:off x="4010057" y="8450307"/>
            <a:ext cx="19695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せんせいから、ひとこと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3D461298-AF8D-4619-939E-8E0848A99496}"/>
              </a:ext>
            </a:extLst>
          </p:cNvPr>
          <p:cNvSpPr/>
          <p:nvPr/>
        </p:nvSpPr>
        <p:spPr>
          <a:xfrm>
            <a:off x="526580" y="1882704"/>
            <a:ext cx="64592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はやね・はやおき・あさごはん・あいさつ・おてつだい　　　　どんなやくそくにしようかな　？</a:t>
            </a:r>
            <a:endParaRPr lang="ja-JP" altLang="en-US" sz="1400" dirty="0"/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857831ED-4574-439B-AFA2-5DC9D07C57B1}"/>
              </a:ext>
            </a:extLst>
          </p:cNvPr>
          <p:cNvSpPr/>
          <p:nvPr/>
        </p:nvSpPr>
        <p:spPr>
          <a:xfrm>
            <a:off x="1348583" y="8369365"/>
            <a:ext cx="2321631" cy="1313256"/>
          </a:xfrm>
          <a:prstGeom prst="wedgeRoundRectCallout">
            <a:avLst>
              <a:gd name="adj1" fmla="val -61313"/>
              <a:gd name="adj2" fmla="val -6546"/>
              <a:gd name="adj3" fmla="val 16667"/>
            </a:avLst>
          </a:prstGeom>
          <a:noFill/>
          <a:ln w="28575">
            <a:solidFill>
              <a:srgbClr val="FFC5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C439A4CB-8CB9-45F5-991E-6FB481F104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2" y="8628206"/>
            <a:ext cx="1100093" cy="1176570"/>
          </a:xfrm>
          <a:prstGeom prst="rect">
            <a:avLst/>
          </a:prstGeom>
        </p:spPr>
      </p:pic>
      <p:pic>
        <p:nvPicPr>
          <p:cNvPr id="75" name="図 74">
            <a:extLst>
              <a:ext uri="{FF2B5EF4-FFF2-40B4-BE49-F238E27FC236}">
                <a16:creationId xmlns:a16="http://schemas.microsoft.com/office/drawing/2014/main" id="{29A4B669-AB42-4D31-BEAC-B38062C7CF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529" y="8577276"/>
            <a:ext cx="1288092" cy="1278431"/>
          </a:xfrm>
          <a:prstGeom prst="rect">
            <a:avLst/>
          </a:prstGeom>
        </p:spPr>
      </p:pic>
      <p:pic>
        <p:nvPicPr>
          <p:cNvPr id="77" name="図 76">
            <a:extLst>
              <a:ext uri="{FF2B5EF4-FFF2-40B4-BE49-F238E27FC236}">
                <a16:creationId xmlns:a16="http://schemas.microsoft.com/office/drawing/2014/main" id="{8AFDF427-CCAE-4669-A412-F7DC43F66A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362" y="137104"/>
            <a:ext cx="925488" cy="925488"/>
          </a:xfrm>
          <a:prstGeom prst="rect">
            <a:avLst/>
          </a:prstGeom>
        </p:spPr>
      </p:pic>
      <p:pic>
        <p:nvPicPr>
          <p:cNvPr id="79" name="図 78">
            <a:extLst>
              <a:ext uri="{FF2B5EF4-FFF2-40B4-BE49-F238E27FC236}">
                <a16:creationId xmlns:a16="http://schemas.microsoft.com/office/drawing/2014/main" id="{77906561-73C0-4D26-8A19-7B27726425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266" y="156419"/>
            <a:ext cx="947104" cy="947104"/>
          </a:xfrm>
          <a:prstGeom prst="rect">
            <a:avLst/>
          </a:prstGeom>
        </p:spPr>
      </p:pic>
      <p:pic>
        <p:nvPicPr>
          <p:cNvPr id="81" name="図 80">
            <a:extLst>
              <a:ext uri="{FF2B5EF4-FFF2-40B4-BE49-F238E27FC236}">
                <a16:creationId xmlns:a16="http://schemas.microsoft.com/office/drawing/2014/main" id="{9CB478D7-539F-421E-B567-66F81D9F54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5219">
            <a:off x="5283383" y="5728139"/>
            <a:ext cx="1001587" cy="1003435"/>
          </a:xfrm>
          <a:prstGeom prst="rect">
            <a:avLst/>
          </a:prstGeom>
        </p:spPr>
      </p:pic>
      <p:pic>
        <p:nvPicPr>
          <p:cNvPr id="83" name="図 82">
            <a:extLst>
              <a:ext uri="{FF2B5EF4-FFF2-40B4-BE49-F238E27FC236}">
                <a16:creationId xmlns:a16="http://schemas.microsoft.com/office/drawing/2014/main" id="{52ACE529-0F39-402B-846B-1066B27CB6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263" y="3309374"/>
            <a:ext cx="1477429" cy="1303831"/>
          </a:xfrm>
          <a:prstGeom prst="rect">
            <a:avLst/>
          </a:prstGeom>
        </p:spPr>
      </p:pic>
      <p:pic>
        <p:nvPicPr>
          <p:cNvPr id="85" name="図 84">
            <a:extLst>
              <a:ext uri="{FF2B5EF4-FFF2-40B4-BE49-F238E27FC236}">
                <a16:creationId xmlns:a16="http://schemas.microsoft.com/office/drawing/2014/main" id="{EF056949-3748-4E11-A9F7-2E1F5CF0C3A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966" y="3964713"/>
            <a:ext cx="1993537" cy="1212070"/>
          </a:xfrm>
          <a:prstGeom prst="rect">
            <a:avLst/>
          </a:prstGeom>
        </p:spPr>
      </p:pic>
      <p:pic>
        <p:nvPicPr>
          <p:cNvPr id="88" name="図 87">
            <a:extLst>
              <a:ext uri="{FF2B5EF4-FFF2-40B4-BE49-F238E27FC236}">
                <a16:creationId xmlns:a16="http://schemas.microsoft.com/office/drawing/2014/main" id="{25BEC488-D27D-4135-8015-B5A07F113E7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14" y="5176231"/>
            <a:ext cx="1300102" cy="1287101"/>
          </a:xfrm>
          <a:prstGeom prst="rect">
            <a:avLst/>
          </a:prstGeom>
        </p:spPr>
      </p:pic>
      <p:pic>
        <p:nvPicPr>
          <p:cNvPr id="92" name="図 91">
            <a:extLst>
              <a:ext uri="{FF2B5EF4-FFF2-40B4-BE49-F238E27FC236}">
                <a16:creationId xmlns:a16="http://schemas.microsoft.com/office/drawing/2014/main" id="{0E68D35F-2474-4C2E-AFC0-827EDDCA56C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865" y="7336732"/>
            <a:ext cx="1094597" cy="988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917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2721</TotalTime>
  <Words>93</Words>
  <Application>Microsoft Office PowerPoint</Application>
  <PresentationFormat>ユーザー設定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UDP新ゴ Light</vt:lpstr>
      <vt:lpstr>BIZ UDP新丸ゴ Heavy</vt:lpstr>
      <vt:lpstr>UD デジタル 教科書体 NK Heavy</vt:lpstr>
      <vt:lpstr>UD デジタル 教科書体 NK-R</vt:lpstr>
      <vt:lpstr>UD デジタル 教科書体 NK-R</vt:lpstr>
      <vt:lpstr>Arial</vt:lpstr>
      <vt:lpstr>Calibri</vt:lpstr>
      <vt:lpstr>Calibri Light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中井真美</dc:creator>
  <cp:lastModifiedBy>小岩  智子</cp:lastModifiedBy>
  <cp:revision>186</cp:revision>
  <cp:lastPrinted>2023-06-29T08:53:05Z</cp:lastPrinted>
  <dcterms:created xsi:type="dcterms:W3CDTF">2020-05-26T04:18:42Z</dcterms:created>
  <dcterms:modified xsi:type="dcterms:W3CDTF">2025-03-17T02:45:34Z</dcterms:modified>
</cp:coreProperties>
</file>