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66"/>
    <a:srgbClr val="00CC00"/>
    <a:srgbClr val="FFC50D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8" d="100"/>
          <a:sy n="98" d="100"/>
        </p:scale>
        <p:origin x="1536" y="-2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3524B-F11F-4B42-A6FC-33E0B1C48D52}"/>
              </a:ext>
            </a:extLst>
          </p:cNvPr>
          <p:cNvSpPr/>
          <p:nvPr/>
        </p:nvSpPr>
        <p:spPr>
          <a:xfrm>
            <a:off x="2557326" y="72749"/>
            <a:ext cx="2531463" cy="45209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げんきなならっこ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rPr>
              <a:t>　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UD デジタル 教科書体 NK Heavy" panose="02020900000000000000" pitchFamily="18" charset="-128"/>
              <a:ea typeface="UD デジタル 教科書体 NK Heavy" panose="020209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4ABC3C-0288-47EB-B716-4D60891670E8}"/>
              </a:ext>
            </a:extLst>
          </p:cNvPr>
          <p:cNvSpPr txBox="1"/>
          <p:nvPr/>
        </p:nvSpPr>
        <p:spPr>
          <a:xfrm>
            <a:off x="2471747" y="506557"/>
            <a:ext cx="291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B0F0"/>
                </a:solidFill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おやくそくシート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84B1E54-6430-4132-9175-A2C3FB61A8D0}"/>
              </a:ext>
            </a:extLst>
          </p:cNvPr>
          <p:cNvSpPr/>
          <p:nvPr/>
        </p:nvSpPr>
        <p:spPr>
          <a:xfrm>
            <a:off x="325545" y="1066474"/>
            <a:ext cx="1492119" cy="575306"/>
          </a:xfrm>
          <a:prstGeom prst="roundRect">
            <a:avLst/>
          </a:prstGeom>
          <a:ln w="19050">
            <a:solidFill>
              <a:srgbClr val="FF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がつ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4BDEDA5-CD71-41C3-9999-C892713FEE2A}"/>
              </a:ext>
            </a:extLst>
          </p:cNvPr>
          <p:cNvSpPr/>
          <p:nvPr/>
        </p:nvSpPr>
        <p:spPr>
          <a:xfrm>
            <a:off x="2066368" y="1060038"/>
            <a:ext cx="4992682" cy="581742"/>
          </a:xfrm>
          <a:prstGeom prst="roundRect">
            <a:avLst/>
          </a:prstGeom>
          <a:ln w="19050">
            <a:solidFill>
              <a:srgbClr val="FF006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　　　</a:t>
            </a:r>
            <a:r>
              <a:rPr kumimoji="1" lang="ja-JP" altLang="en-US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くみ　　　　　なまえ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3CC0E53-096E-4140-A139-FB4414209DF1}"/>
              </a:ext>
            </a:extLst>
          </p:cNvPr>
          <p:cNvSpPr/>
          <p:nvPr/>
        </p:nvSpPr>
        <p:spPr>
          <a:xfrm>
            <a:off x="271020" y="1776758"/>
            <a:ext cx="6878677" cy="11113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ははやねはやね・はやおき・おてつだい</a:t>
            </a:r>
            <a:endParaRPr kumimoji="1" lang="ja-JP" altLang="en-US" dirty="0"/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2620C878-A2F1-4497-B875-F94C73DB9D47}"/>
              </a:ext>
            </a:extLst>
          </p:cNvPr>
          <p:cNvSpPr/>
          <p:nvPr/>
        </p:nvSpPr>
        <p:spPr>
          <a:xfrm>
            <a:off x="3805670" y="8272277"/>
            <a:ext cx="2231497" cy="1310329"/>
          </a:xfrm>
          <a:prstGeom prst="wedgeRoundRectCallout">
            <a:avLst>
              <a:gd name="adj1" fmla="val 62259"/>
              <a:gd name="adj2" fmla="val 41214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97E81-5D9E-4ECE-8BB4-411F6FE831A4}"/>
              </a:ext>
            </a:extLst>
          </p:cNvPr>
          <p:cNvSpPr txBox="1"/>
          <p:nvPr/>
        </p:nvSpPr>
        <p:spPr>
          <a:xfrm>
            <a:off x="1220373" y="9875334"/>
            <a:ext cx="4979970" cy="369332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002060"/>
                </a:solidFill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はやね・はやおき・あさごはん、がんばるぞ！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7848D0-AD55-43B0-80F1-882DC3FCE968}"/>
              </a:ext>
            </a:extLst>
          </p:cNvPr>
          <p:cNvSpPr txBox="1"/>
          <p:nvPr/>
        </p:nvSpPr>
        <p:spPr>
          <a:xfrm>
            <a:off x="443602" y="7528416"/>
            <a:ext cx="7848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B8AD7C-D973-4B98-9380-F4B56B6576CE}"/>
              </a:ext>
            </a:extLst>
          </p:cNvPr>
          <p:cNvSpPr txBox="1"/>
          <p:nvPr/>
        </p:nvSpPr>
        <p:spPr>
          <a:xfrm>
            <a:off x="273644" y="5702616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２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9F0DD0-9844-4F7C-8FE3-DEBF4C5D2513}"/>
              </a:ext>
            </a:extLst>
          </p:cNvPr>
          <p:cNvSpPr txBox="1"/>
          <p:nvPr/>
        </p:nvSpPr>
        <p:spPr>
          <a:xfrm>
            <a:off x="4145575" y="32816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155974E-AF8E-4607-9A56-B0A4EE516266}"/>
              </a:ext>
            </a:extLst>
          </p:cNvPr>
          <p:cNvSpPr txBox="1"/>
          <p:nvPr/>
        </p:nvSpPr>
        <p:spPr>
          <a:xfrm>
            <a:off x="5412926" y="675408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5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6F7EC7-50BF-4C30-ACEE-AA87CCAFF3CF}"/>
              </a:ext>
            </a:extLst>
          </p:cNvPr>
          <p:cNvSpPr txBox="1"/>
          <p:nvPr/>
        </p:nvSpPr>
        <p:spPr>
          <a:xfrm>
            <a:off x="4410595" y="625498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A0944D7-2D00-4B18-A734-C935F6E357C5}"/>
              </a:ext>
            </a:extLst>
          </p:cNvPr>
          <p:cNvSpPr txBox="1"/>
          <p:nvPr/>
        </p:nvSpPr>
        <p:spPr>
          <a:xfrm>
            <a:off x="1234820" y="679093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6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3555659-CF6E-4223-912D-FEC3FE83AFD7}"/>
              </a:ext>
            </a:extLst>
          </p:cNvPr>
          <p:cNvSpPr txBox="1"/>
          <p:nvPr/>
        </p:nvSpPr>
        <p:spPr>
          <a:xfrm>
            <a:off x="1662016" y="750260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BC1B20-4E5E-41C2-B871-FB4AF9181AE3}"/>
              </a:ext>
            </a:extLst>
          </p:cNvPr>
          <p:cNvSpPr txBox="1"/>
          <p:nvPr/>
        </p:nvSpPr>
        <p:spPr>
          <a:xfrm>
            <a:off x="488131" y="31964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49873C7-ECF7-44FD-BE2B-5FE19ABC3DD0}"/>
              </a:ext>
            </a:extLst>
          </p:cNvPr>
          <p:cNvSpPr txBox="1"/>
          <p:nvPr/>
        </p:nvSpPr>
        <p:spPr>
          <a:xfrm>
            <a:off x="2277167" y="323694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AA1B0C3-38B6-4DC0-B334-59227DE92FB7}"/>
              </a:ext>
            </a:extLst>
          </p:cNvPr>
          <p:cNvSpPr txBox="1"/>
          <p:nvPr/>
        </p:nvSpPr>
        <p:spPr>
          <a:xfrm>
            <a:off x="243371" y="437774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6D28FD-9A12-47A5-BAB5-2B9798418B1C}"/>
              </a:ext>
            </a:extLst>
          </p:cNvPr>
          <p:cNvSpPr txBox="1"/>
          <p:nvPr/>
        </p:nvSpPr>
        <p:spPr>
          <a:xfrm>
            <a:off x="5335719" y="75493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D7FEB59-21C0-4889-A42F-056245B443E2}"/>
              </a:ext>
            </a:extLst>
          </p:cNvPr>
          <p:cNvSpPr txBox="1"/>
          <p:nvPr/>
        </p:nvSpPr>
        <p:spPr>
          <a:xfrm>
            <a:off x="3106337" y="35872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F69769B-DD7B-46CE-B285-28DEBF124E8F}"/>
              </a:ext>
            </a:extLst>
          </p:cNvPr>
          <p:cNvSpPr txBox="1"/>
          <p:nvPr/>
        </p:nvSpPr>
        <p:spPr>
          <a:xfrm>
            <a:off x="2465841" y="533169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13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FE43F7-C854-443F-9210-C72C4B27DA80}"/>
              </a:ext>
            </a:extLst>
          </p:cNvPr>
          <p:cNvSpPr txBox="1"/>
          <p:nvPr/>
        </p:nvSpPr>
        <p:spPr>
          <a:xfrm>
            <a:off x="973767" y="5998335"/>
            <a:ext cx="63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1F833E1-0308-4FCA-B490-5E2B0FD6B9B9}"/>
              </a:ext>
            </a:extLst>
          </p:cNvPr>
          <p:cNvSpPr txBox="1"/>
          <p:nvPr/>
        </p:nvSpPr>
        <p:spPr>
          <a:xfrm>
            <a:off x="4297968" y="452921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A3BC5D4-C511-4E93-965F-6C157BEE76C5}"/>
              </a:ext>
            </a:extLst>
          </p:cNvPr>
          <p:cNvSpPr txBox="1"/>
          <p:nvPr/>
        </p:nvSpPr>
        <p:spPr>
          <a:xfrm>
            <a:off x="2602720" y="723618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31B1FB-E9BC-45E0-B17E-C5EBC1F7F18C}"/>
              </a:ext>
            </a:extLst>
          </p:cNvPr>
          <p:cNvSpPr txBox="1"/>
          <p:nvPr/>
        </p:nvSpPr>
        <p:spPr>
          <a:xfrm>
            <a:off x="1752323" y="561972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17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6921384-5CFA-4637-9C9A-CFC9BCDC3CC3}"/>
              </a:ext>
            </a:extLst>
          </p:cNvPr>
          <p:cNvSpPr txBox="1"/>
          <p:nvPr/>
        </p:nvSpPr>
        <p:spPr>
          <a:xfrm>
            <a:off x="2086272" y="640306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93FC0BB-2C0D-45CA-9962-DDA121EDE99A}"/>
              </a:ext>
            </a:extLst>
          </p:cNvPr>
          <p:cNvSpPr txBox="1"/>
          <p:nvPr/>
        </p:nvSpPr>
        <p:spPr>
          <a:xfrm>
            <a:off x="3479971" y="76021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8BE8AFB-9551-45B8-AFEE-04023F6933B3}"/>
              </a:ext>
            </a:extLst>
          </p:cNvPr>
          <p:cNvSpPr txBox="1"/>
          <p:nvPr/>
        </p:nvSpPr>
        <p:spPr>
          <a:xfrm>
            <a:off x="6583368" y="5078450"/>
            <a:ext cx="7410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DB4DBA3-09FA-48B1-8944-D89F7F5BB6DB}"/>
              </a:ext>
            </a:extLst>
          </p:cNvPr>
          <p:cNvSpPr txBox="1"/>
          <p:nvPr/>
        </p:nvSpPr>
        <p:spPr>
          <a:xfrm>
            <a:off x="3098755" y="59102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21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0E16D0-7488-43CA-B1B4-3C2E6274C09E}"/>
              </a:ext>
            </a:extLst>
          </p:cNvPr>
          <p:cNvSpPr txBox="1"/>
          <p:nvPr/>
        </p:nvSpPr>
        <p:spPr>
          <a:xfrm>
            <a:off x="5599485" y="508191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99141C4-0066-408A-B9ED-2B884917BCB2}"/>
              </a:ext>
            </a:extLst>
          </p:cNvPr>
          <p:cNvSpPr txBox="1"/>
          <p:nvPr/>
        </p:nvSpPr>
        <p:spPr>
          <a:xfrm>
            <a:off x="5103405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</a:t>
            </a:r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5A9FA5C-51C2-4C20-9D2D-60274F39868D}"/>
              </a:ext>
            </a:extLst>
          </p:cNvPr>
          <p:cNvSpPr txBox="1"/>
          <p:nvPr/>
        </p:nvSpPr>
        <p:spPr>
          <a:xfrm>
            <a:off x="6539812" y="4224961"/>
            <a:ext cx="65892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C2D4C4-9D85-44E5-89BB-C396FE7DAD22}"/>
              </a:ext>
            </a:extLst>
          </p:cNvPr>
          <p:cNvSpPr txBox="1"/>
          <p:nvPr/>
        </p:nvSpPr>
        <p:spPr>
          <a:xfrm>
            <a:off x="4720275" y="540296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32BD2C4-A22C-4F3F-B8C7-1F16EE4A8C0C}"/>
              </a:ext>
            </a:extLst>
          </p:cNvPr>
          <p:cNvSpPr txBox="1"/>
          <p:nvPr/>
        </p:nvSpPr>
        <p:spPr>
          <a:xfrm>
            <a:off x="4361894" y="725226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4E92D9-828B-4ABE-801A-C6B8E7FE0A71}"/>
              </a:ext>
            </a:extLst>
          </p:cNvPr>
          <p:cNvSpPr txBox="1"/>
          <p:nvPr/>
        </p:nvSpPr>
        <p:spPr>
          <a:xfrm>
            <a:off x="3840224" y="533387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0FAE746-5FD7-4D75-9125-0AAD1BAEE90C}"/>
              </a:ext>
            </a:extLst>
          </p:cNvPr>
          <p:cNvSpPr txBox="1"/>
          <p:nvPr/>
        </p:nvSpPr>
        <p:spPr>
          <a:xfrm>
            <a:off x="6018523" y="336352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F79CEA-AFA8-4F70-B9A4-D743D70D1712}"/>
              </a:ext>
            </a:extLst>
          </p:cNvPr>
          <p:cNvSpPr txBox="1"/>
          <p:nvPr/>
        </p:nvSpPr>
        <p:spPr>
          <a:xfrm>
            <a:off x="1860000" y="462910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FDDB7CD-6093-484E-A4B3-0B7086E483B4}"/>
              </a:ext>
            </a:extLst>
          </p:cNvPr>
          <p:cNvSpPr txBox="1"/>
          <p:nvPr/>
        </p:nvSpPr>
        <p:spPr>
          <a:xfrm>
            <a:off x="6628103" y="6054932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0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A0BD0FB-5880-4BA0-AD69-E2FC96D0CF42}"/>
              </a:ext>
            </a:extLst>
          </p:cNvPr>
          <p:cNvSpPr txBox="1"/>
          <p:nvPr/>
        </p:nvSpPr>
        <p:spPr>
          <a:xfrm>
            <a:off x="6162056" y="7025732"/>
            <a:ext cx="6806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</a:t>
            </a:r>
          </a:p>
        </p:txBody>
      </p:sp>
      <p:sp>
        <p:nvSpPr>
          <p:cNvPr id="43" name="フローチャート: 結合子 42">
            <a:extLst>
              <a:ext uri="{FF2B5EF4-FFF2-40B4-BE49-F238E27FC236}">
                <a16:creationId xmlns:a16="http://schemas.microsoft.com/office/drawing/2014/main" id="{1D3BA2A6-A40B-4979-BC7B-518056F90765}"/>
              </a:ext>
            </a:extLst>
          </p:cNvPr>
          <p:cNvSpPr/>
          <p:nvPr/>
        </p:nvSpPr>
        <p:spPr>
          <a:xfrm>
            <a:off x="5951362" y="325202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ローチャート: 結合子 43">
            <a:extLst>
              <a:ext uri="{FF2B5EF4-FFF2-40B4-BE49-F238E27FC236}">
                <a16:creationId xmlns:a16="http://schemas.microsoft.com/office/drawing/2014/main" id="{B1B2250C-16E2-4FC0-9EDE-1806A28E9B04}"/>
              </a:ext>
            </a:extLst>
          </p:cNvPr>
          <p:cNvSpPr/>
          <p:nvPr/>
        </p:nvSpPr>
        <p:spPr>
          <a:xfrm>
            <a:off x="4054467" y="31799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ローチャート: 結合子 44">
            <a:extLst>
              <a:ext uri="{FF2B5EF4-FFF2-40B4-BE49-F238E27FC236}">
                <a16:creationId xmlns:a16="http://schemas.microsoft.com/office/drawing/2014/main" id="{D4F14C07-0329-4E7A-A897-A9868142D1FA}"/>
              </a:ext>
            </a:extLst>
          </p:cNvPr>
          <p:cNvSpPr/>
          <p:nvPr/>
        </p:nvSpPr>
        <p:spPr>
          <a:xfrm>
            <a:off x="6530007" y="49610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ローチャート: 結合子 45">
            <a:extLst>
              <a:ext uri="{FF2B5EF4-FFF2-40B4-BE49-F238E27FC236}">
                <a16:creationId xmlns:a16="http://schemas.microsoft.com/office/drawing/2014/main" id="{B1388808-FBB8-4C58-97B4-FA6B371E07BC}"/>
              </a:ext>
            </a:extLst>
          </p:cNvPr>
          <p:cNvSpPr/>
          <p:nvPr/>
        </p:nvSpPr>
        <p:spPr>
          <a:xfrm>
            <a:off x="2424855" y="519965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ローチャート: 結合子 46">
            <a:extLst>
              <a:ext uri="{FF2B5EF4-FFF2-40B4-BE49-F238E27FC236}">
                <a16:creationId xmlns:a16="http://schemas.microsoft.com/office/drawing/2014/main" id="{5FFFC8FF-B655-4941-B002-8F5B8732BF75}"/>
              </a:ext>
            </a:extLst>
          </p:cNvPr>
          <p:cNvSpPr/>
          <p:nvPr/>
        </p:nvSpPr>
        <p:spPr>
          <a:xfrm>
            <a:off x="6476414" y="41307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ローチャート: 結合子 47">
            <a:extLst>
              <a:ext uri="{FF2B5EF4-FFF2-40B4-BE49-F238E27FC236}">
                <a16:creationId xmlns:a16="http://schemas.microsoft.com/office/drawing/2014/main" id="{3557BAA8-BA27-42FA-B025-0C3B2AC5B95F}"/>
              </a:ext>
            </a:extLst>
          </p:cNvPr>
          <p:cNvSpPr/>
          <p:nvPr/>
        </p:nvSpPr>
        <p:spPr>
          <a:xfrm>
            <a:off x="340644" y="31345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ローチャート: 結合子 48">
            <a:extLst>
              <a:ext uri="{FF2B5EF4-FFF2-40B4-BE49-F238E27FC236}">
                <a16:creationId xmlns:a16="http://schemas.microsoft.com/office/drawing/2014/main" id="{BEF49A17-C1BA-469C-B42F-4D9499D58198}"/>
              </a:ext>
            </a:extLst>
          </p:cNvPr>
          <p:cNvSpPr/>
          <p:nvPr/>
        </p:nvSpPr>
        <p:spPr>
          <a:xfrm>
            <a:off x="5247113" y="745232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ローチャート: 結合子 49">
            <a:extLst>
              <a:ext uri="{FF2B5EF4-FFF2-40B4-BE49-F238E27FC236}">
                <a16:creationId xmlns:a16="http://schemas.microsoft.com/office/drawing/2014/main" id="{E856AC93-3D75-4EE8-A848-B510AC8552F4}"/>
              </a:ext>
            </a:extLst>
          </p:cNvPr>
          <p:cNvSpPr/>
          <p:nvPr/>
        </p:nvSpPr>
        <p:spPr>
          <a:xfrm>
            <a:off x="4247959" y="4396532"/>
            <a:ext cx="658927" cy="633756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ローチャート: 結合子 50">
            <a:extLst>
              <a:ext uri="{FF2B5EF4-FFF2-40B4-BE49-F238E27FC236}">
                <a16:creationId xmlns:a16="http://schemas.microsoft.com/office/drawing/2014/main" id="{5CD6FE9A-DC3F-4408-B623-76BCAD582F48}"/>
              </a:ext>
            </a:extLst>
          </p:cNvPr>
          <p:cNvSpPr/>
          <p:nvPr/>
        </p:nvSpPr>
        <p:spPr>
          <a:xfrm>
            <a:off x="4297968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結合子 51">
            <a:extLst>
              <a:ext uri="{FF2B5EF4-FFF2-40B4-BE49-F238E27FC236}">
                <a16:creationId xmlns:a16="http://schemas.microsoft.com/office/drawing/2014/main" id="{0AF466C2-4BC3-4929-A045-A614122AE517}"/>
              </a:ext>
            </a:extLst>
          </p:cNvPr>
          <p:cNvSpPr/>
          <p:nvPr/>
        </p:nvSpPr>
        <p:spPr>
          <a:xfrm>
            <a:off x="215131" y="427650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ローチャート: 結合子 52">
            <a:extLst>
              <a:ext uri="{FF2B5EF4-FFF2-40B4-BE49-F238E27FC236}">
                <a16:creationId xmlns:a16="http://schemas.microsoft.com/office/drawing/2014/main" id="{C016C0D7-96BA-4DE8-8DC1-0CDF06923251}"/>
              </a:ext>
            </a:extLst>
          </p:cNvPr>
          <p:cNvSpPr/>
          <p:nvPr/>
        </p:nvSpPr>
        <p:spPr>
          <a:xfrm>
            <a:off x="909828" y="590837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ローチャート: 結合子 53">
            <a:extLst>
              <a:ext uri="{FF2B5EF4-FFF2-40B4-BE49-F238E27FC236}">
                <a16:creationId xmlns:a16="http://schemas.microsoft.com/office/drawing/2014/main" id="{69E73A2D-3033-4767-9F8E-7BC7D75AFBE0}"/>
              </a:ext>
            </a:extLst>
          </p:cNvPr>
          <p:cNvSpPr/>
          <p:nvPr/>
        </p:nvSpPr>
        <p:spPr>
          <a:xfrm>
            <a:off x="3688941" y="52244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ローチャート: 結合子 54">
            <a:extLst>
              <a:ext uri="{FF2B5EF4-FFF2-40B4-BE49-F238E27FC236}">
                <a16:creationId xmlns:a16="http://schemas.microsoft.com/office/drawing/2014/main" id="{562D0FDE-6743-456C-BD6F-1A33905AA139}"/>
              </a:ext>
            </a:extLst>
          </p:cNvPr>
          <p:cNvSpPr/>
          <p:nvPr/>
        </p:nvSpPr>
        <p:spPr>
          <a:xfrm>
            <a:off x="5527227" y="498516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ローチャート: 結合子 55">
            <a:extLst>
              <a:ext uri="{FF2B5EF4-FFF2-40B4-BE49-F238E27FC236}">
                <a16:creationId xmlns:a16="http://schemas.microsoft.com/office/drawing/2014/main" id="{DEA4F97C-2B17-4EA2-8A25-D9CF5CEC4F5E}"/>
              </a:ext>
            </a:extLst>
          </p:cNvPr>
          <p:cNvSpPr/>
          <p:nvPr/>
        </p:nvSpPr>
        <p:spPr>
          <a:xfrm>
            <a:off x="4262492" y="616053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ローチャート: 結合子 56">
            <a:extLst>
              <a:ext uri="{FF2B5EF4-FFF2-40B4-BE49-F238E27FC236}">
                <a16:creationId xmlns:a16="http://schemas.microsoft.com/office/drawing/2014/main" id="{1F3C676E-4E30-4CDE-9C16-B84788BE524D}"/>
              </a:ext>
            </a:extLst>
          </p:cNvPr>
          <p:cNvSpPr/>
          <p:nvPr/>
        </p:nvSpPr>
        <p:spPr>
          <a:xfrm>
            <a:off x="1790514" y="455631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フローチャート: 結合子 57">
            <a:extLst>
              <a:ext uri="{FF2B5EF4-FFF2-40B4-BE49-F238E27FC236}">
                <a16:creationId xmlns:a16="http://schemas.microsoft.com/office/drawing/2014/main" id="{80CB9307-0774-4247-A4AB-C70D96730599}"/>
              </a:ext>
            </a:extLst>
          </p:cNvPr>
          <p:cNvSpPr/>
          <p:nvPr/>
        </p:nvSpPr>
        <p:spPr>
          <a:xfrm>
            <a:off x="2003096" y="630727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ローチャート: 結合子 58">
            <a:extLst>
              <a:ext uri="{FF2B5EF4-FFF2-40B4-BE49-F238E27FC236}">
                <a16:creationId xmlns:a16="http://schemas.microsoft.com/office/drawing/2014/main" id="{E71B05B9-8908-42C3-91E4-A83956C30213}"/>
              </a:ext>
            </a:extLst>
          </p:cNvPr>
          <p:cNvSpPr/>
          <p:nvPr/>
        </p:nvSpPr>
        <p:spPr>
          <a:xfrm>
            <a:off x="5247358" y="663893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ローチャート: 結合子 59">
            <a:extLst>
              <a:ext uri="{FF2B5EF4-FFF2-40B4-BE49-F238E27FC236}">
                <a16:creationId xmlns:a16="http://schemas.microsoft.com/office/drawing/2014/main" id="{F3C31805-991C-4436-BB82-7F3AB5F42AEA}"/>
              </a:ext>
            </a:extLst>
          </p:cNvPr>
          <p:cNvSpPr/>
          <p:nvPr/>
        </p:nvSpPr>
        <p:spPr>
          <a:xfrm>
            <a:off x="97481" y="565711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ローチャート: 結合子 60">
            <a:extLst>
              <a:ext uri="{FF2B5EF4-FFF2-40B4-BE49-F238E27FC236}">
                <a16:creationId xmlns:a16="http://schemas.microsoft.com/office/drawing/2014/main" id="{3D615EC8-B408-4328-BF8B-60DFF418A297}"/>
              </a:ext>
            </a:extLst>
          </p:cNvPr>
          <p:cNvSpPr/>
          <p:nvPr/>
        </p:nvSpPr>
        <p:spPr>
          <a:xfrm>
            <a:off x="1094171" y="670861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ローチャート: 結合子 61">
            <a:extLst>
              <a:ext uri="{FF2B5EF4-FFF2-40B4-BE49-F238E27FC236}">
                <a16:creationId xmlns:a16="http://schemas.microsoft.com/office/drawing/2014/main" id="{599CA515-EB07-4E6E-A2E3-9A79D1AEC6BD}"/>
              </a:ext>
            </a:extLst>
          </p:cNvPr>
          <p:cNvSpPr/>
          <p:nvPr/>
        </p:nvSpPr>
        <p:spPr>
          <a:xfrm>
            <a:off x="1693079" y="552126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ローチャート: 結合子 62">
            <a:extLst>
              <a:ext uri="{FF2B5EF4-FFF2-40B4-BE49-F238E27FC236}">
                <a16:creationId xmlns:a16="http://schemas.microsoft.com/office/drawing/2014/main" id="{D549F980-A213-4074-96EC-834E6D2E4C84}"/>
              </a:ext>
            </a:extLst>
          </p:cNvPr>
          <p:cNvSpPr/>
          <p:nvPr/>
        </p:nvSpPr>
        <p:spPr>
          <a:xfrm>
            <a:off x="5023726" y="34933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ローチャート: 結合子 63">
            <a:extLst>
              <a:ext uri="{FF2B5EF4-FFF2-40B4-BE49-F238E27FC236}">
                <a16:creationId xmlns:a16="http://schemas.microsoft.com/office/drawing/2014/main" id="{9064A9F3-82C3-43C5-948E-628F87BA8565}"/>
              </a:ext>
            </a:extLst>
          </p:cNvPr>
          <p:cNvSpPr/>
          <p:nvPr/>
        </p:nvSpPr>
        <p:spPr>
          <a:xfrm>
            <a:off x="2538712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ローチャート: 結合子 64">
            <a:extLst>
              <a:ext uri="{FF2B5EF4-FFF2-40B4-BE49-F238E27FC236}">
                <a16:creationId xmlns:a16="http://schemas.microsoft.com/office/drawing/2014/main" id="{E5D1B577-3964-4D27-A01A-11A5FF4B56E7}"/>
              </a:ext>
            </a:extLst>
          </p:cNvPr>
          <p:cNvSpPr/>
          <p:nvPr/>
        </p:nvSpPr>
        <p:spPr>
          <a:xfrm>
            <a:off x="300141" y="742116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ローチャート: 結合子 65">
            <a:extLst>
              <a:ext uri="{FF2B5EF4-FFF2-40B4-BE49-F238E27FC236}">
                <a16:creationId xmlns:a16="http://schemas.microsoft.com/office/drawing/2014/main" id="{CB39AAC3-4332-4FF0-9711-2651CC9E8759}"/>
              </a:ext>
            </a:extLst>
          </p:cNvPr>
          <p:cNvSpPr/>
          <p:nvPr/>
        </p:nvSpPr>
        <p:spPr>
          <a:xfrm>
            <a:off x="3012779" y="580105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結合子 66">
            <a:extLst>
              <a:ext uri="{FF2B5EF4-FFF2-40B4-BE49-F238E27FC236}">
                <a16:creationId xmlns:a16="http://schemas.microsoft.com/office/drawing/2014/main" id="{37DC06AF-8719-48DB-8AFA-8CD10E82D055}"/>
              </a:ext>
            </a:extLst>
          </p:cNvPr>
          <p:cNvSpPr/>
          <p:nvPr/>
        </p:nvSpPr>
        <p:spPr>
          <a:xfrm>
            <a:off x="3427352" y="749769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ローチャート: 結合子 67">
            <a:extLst>
              <a:ext uri="{FF2B5EF4-FFF2-40B4-BE49-F238E27FC236}">
                <a16:creationId xmlns:a16="http://schemas.microsoft.com/office/drawing/2014/main" id="{C3163D5A-16B5-46D8-837E-764CA71EA815}"/>
              </a:ext>
            </a:extLst>
          </p:cNvPr>
          <p:cNvSpPr/>
          <p:nvPr/>
        </p:nvSpPr>
        <p:spPr>
          <a:xfrm>
            <a:off x="6539812" y="594942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: 結合子 68">
            <a:extLst>
              <a:ext uri="{FF2B5EF4-FFF2-40B4-BE49-F238E27FC236}">
                <a16:creationId xmlns:a16="http://schemas.microsoft.com/office/drawing/2014/main" id="{C05F7C6B-5517-44F7-AC8F-F049C8120A0C}"/>
              </a:ext>
            </a:extLst>
          </p:cNvPr>
          <p:cNvSpPr/>
          <p:nvPr/>
        </p:nvSpPr>
        <p:spPr>
          <a:xfrm>
            <a:off x="3080324" y="34659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ローチャート: 結合子 69">
            <a:extLst>
              <a:ext uri="{FF2B5EF4-FFF2-40B4-BE49-F238E27FC236}">
                <a16:creationId xmlns:a16="http://schemas.microsoft.com/office/drawing/2014/main" id="{C3E7FACE-AD06-417A-ADF4-418EDE508C70}"/>
              </a:ext>
            </a:extLst>
          </p:cNvPr>
          <p:cNvSpPr/>
          <p:nvPr/>
        </p:nvSpPr>
        <p:spPr>
          <a:xfrm>
            <a:off x="1497814" y="738745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ローチャート: 結合子 70">
            <a:extLst>
              <a:ext uri="{FF2B5EF4-FFF2-40B4-BE49-F238E27FC236}">
                <a16:creationId xmlns:a16="http://schemas.microsoft.com/office/drawing/2014/main" id="{73BA7AC5-2F88-4BB6-AF37-FE2351E7CFA0}"/>
              </a:ext>
            </a:extLst>
          </p:cNvPr>
          <p:cNvSpPr/>
          <p:nvPr/>
        </p:nvSpPr>
        <p:spPr>
          <a:xfrm>
            <a:off x="4644213" y="530759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ローチャート: 結合子 71">
            <a:extLst>
              <a:ext uri="{FF2B5EF4-FFF2-40B4-BE49-F238E27FC236}">
                <a16:creationId xmlns:a16="http://schemas.microsoft.com/office/drawing/2014/main" id="{74991DEF-95AB-4468-96C5-AAACBE00592E}"/>
              </a:ext>
            </a:extLst>
          </p:cNvPr>
          <p:cNvSpPr/>
          <p:nvPr/>
        </p:nvSpPr>
        <p:spPr>
          <a:xfrm>
            <a:off x="6081521" y="692850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ローチャート: 結合子 72">
            <a:extLst>
              <a:ext uri="{FF2B5EF4-FFF2-40B4-BE49-F238E27FC236}">
                <a16:creationId xmlns:a16="http://schemas.microsoft.com/office/drawing/2014/main" id="{99739E38-5B23-481A-A64B-17EAA03715D8}"/>
              </a:ext>
            </a:extLst>
          </p:cNvPr>
          <p:cNvSpPr/>
          <p:nvPr/>
        </p:nvSpPr>
        <p:spPr>
          <a:xfrm>
            <a:off x="2125363" y="314787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16BA6E4-EC11-4A1E-8E6C-791EB9CC6254}"/>
              </a:ext>
            </a:extLst>
          </p:cNvPr>
          <p:cNvSpPr txBox="1"/>
          <p:nvPr/>
        </p:nvSpPr>
        <p:spPr>
          <a:xfrm>
            <a:off x="1537721" y="8358274"/>
            <a:ext cx="203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おうちのひとから、ひとこと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342A3E8-FB33-44E1-B7B9-122202A54582}"/>
              </a:ext>
            </a:extLst>
          </p:cNvPr>
          <p:cNvSpPr txBox="1"/>
          <p:nvPr/>
        </p:nvSpPr>
        <p:spPr>
          <a:xfrm>
            <a:off x="4010057" y="8364579"/>
            <a:ext cx="1969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せんせいから、ひとこと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3D461298-AF8D-4619-939E-8E0848A99496}"/>
              </a:ext>
            </a:extLst>
          </p:cNvPr>
          <p:cNvSpPr/>
          <p:nvPr/>
        </p:nvSpPr>
        <p:spPr>
          <a:xfrm>
            <a:off x="526580" y="1882704"/>
            <a:ext cx="64592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はやね・はやおき・あさごはん・あいさつ・おてつだい　　　　どんなやくそくにしようかな　？</a:t>
            </a:r>
            <a:endParaRPr lang="ja-JP" altLang="en-US" sz="1400" dirty="0"/>
          </a:p>
        </p:txBody>
      </p:sp>
      <p:pic>
        <p:nvPicPr>
          <p:cNvPr id="102" name="図 101">
            <a:extLst>
              <a:ext uri="{FF2B5EF4-FFF2-40B4-BE49-F238E27FC236}">
                <a16:creationId xmlns:a16="http://schemas.microsoft.com/office/drawing/2014/main" id="{21F29A43-681E-496B-BDFB-C6FC3CE26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427" y="4202766"/>
            <a:ext cx="1389390" cy="1021288"/>
          </a:xfrm>
          <a:prstGeom prst="rect">
            <a:avLst/>
          </a:prstGeom>
        </p:spPr>
      </p:pic>
      <p:pic>
        <p:nvPicPr>
          <p:cNvPr id="104" name="図 103">
            <a:extLst>
              <a:ext uri="{FF2B5EF4-FFF2-40B4-BE49-F238E27FC236}">
                <a16:creationId xmlns:a16="http://schemas.microsoft.com/office/drawing/2014/main" id="{42E1AED7-12E9-4268-B4CB-7102E022DC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198" y="5820312"/>
            <a:ext cx="913619" cy="749461"/>
          </a:xfrm>
          <a:prstGeom prst="rect">
            <a:avLst/>
          </a:prstGeom>
        </p:spPr>
      </p:pic>
      <p:pic>
        <p:nvPicPr>
          <p:cNvPr id="106" name="図 105">
            <a:extLst>
              <a:ext uri="{FF2B5EF4-FFF2-40B4-BE49-F238E27FC236}">
                <a16:creationId xmlns:a16="http://schemas.microsoft.com/office/drawing/2014/main" id="{9984AB4A-A064-4BF5-A842-0423EB7660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6" y="8388935"/>
            <a:ext cx="1106627" cy="1171034"/>
          </a:xfrm>
          <a:prstGeom prst="rect">
            <a:avLst/>
          </a:prstGeom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57831ED-4574-439B-AFA2-5DC9D07C57B1}"/>
              </a:ext>
            </a:extLst>
          </p:cNvPr>
          <p:cNvSpPr/>
          <p:nvPr/>
        </p:nvSpPr>
        <p:spPr>
          <a:xfrm>
            <a:off x="1348583" y="8269350"/>
            <a:ext cx="2321631" cy="1313256"/>
          </a:xfrm>
          <a:prstGeom prst="wedgeRoundRectCallout">
            <a:avLst>
              <a:gd name="adj1" fmla="val -61313"/>
              <a:gd name="adj2" fmla="val -6546"/>
              <a:gd name="adj3" fmla="val 16667"/>
            </a:avLst>
          </a:prstGeom>
          <a:noFill/>
          <a:ln w="28575">
            <a:solidFill>
              <a:srgbClr val="F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pic>
        <p:nvPicPr>
          <p:cNvPr id="108" name="図 107">
            <a:extLst>
              <a:ext uri="{FF2B5EF4-FFF2-40B4-BE49-F238E27FC236}">
                <a16:creationId xmlns:a16="http://schemas.microsoft.com/office/drawing/2014/main" id="{3F6C49FF-9EB6-41CE-B253-64810D3DCC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55" y="4870983"/>
            <a:ext cx="1136893" cy="1035994"/>
          </a:xfrm>
          <a:prstGeom prst="rect">
            <a:avLst/>
          </a:prstGeom>
        </p:spPr>
      </p:pic>
      <p:pic>
        <p:nvPicPr>
          <p:cNvPr id="110" name="図 109">
            <a:extLst>
              <a:ext uri="{FF2B5EF4-FFF2-40B4-BE49-F238E27FC236}">
                <a16:creationId xmlns:a16="http://schemas.microsoft.com/office/drawing/2014/main" id="{5A945D3A-3DCD-4DBD-9AA7-928BCC416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858" y="6960631"/>
            <a:ext cx="1150354" cy="1236940"/>
          </a:xfrm>
          <a:prstGeom prst="rect">
            <a:avLst/>
          </a:prstGeom>
        </p:spPr>
      </p:pic>
      <p:pic>
        <p:nvPicPr>
          <p:cNvPr id="112" name="図 111">
            <a:extLst>
              <a:ext uri="{FF2B5EF4-FFF2-40B4-BE49-F238E27FC236}">
                <a16:creationId xmlns:a16="http://schemas.microsoft.com/office/drawing/2014/main" id="{6B2EB4E7-8E59-4BEA-ACF0-AF6B0EEDDC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239" y="4081187"/>
            <a:ext cx="1318287" cy="982723"/>
          </a:xfrm>
          <a:prstGeom prst="rect">
            <a:avLst/>
          </a:prstGeom>
        </p:spPr>
      </p:pic>
      <p:pic>
        <p:nvPicPr>
          <p:cNvPr id="114" name="図 113">
            <a:extLst>
              <a:ext uri="{FF2B5EF4-FFF2-40B4-BE49-F238E27FC236}">
                <a16:creationId xmlns:a16="http://schemas.microsoft.com/office/drawing/2014/main" id="{EB9D5B8C-D210-41FC-8ACD-55AA8E48AF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00" y="3591126"/>
            <a:ext cx="1062598" cy="849574"/>
          </a:xfrm>
          <a:prstGeom prst="rect">
            <a:avLst/>
          </a:prstGeom>
        </p:spPr>
      </p:pic>
      <p:pic>
        <p:nvPicPr>
          <p:cNvPr id="116" name="図 115">
            <a:extLst>
              <a:ext uri="{FF2B5EF4-FFF2-40B4-BE49-F238E27FC236}">
                <a16:creationId xmlns:a16="http://schemas.microsoft.com/office/drawing/2014/main" id="{B1F7A0F7-781A-4452-98B6-7F8DDEAC72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058" y="8801405"/>
            <a:ext cx="781283" cy="779008"/>
          </a:xfrm>
          <a:prstGeom prst="rect">
            <a:avLst/>
          </a:prstGeom>
        </p:spPr>
      </p:pic>
      <p:pic>
        <p:nvPicPr>
          <p:cNvPr id="118" name="図 117">
            <a:extLst>
              <a:ext uri="{FF2B5EF4-FFF2-40B4-BE49-F238E27FC236}">
                <a16:creationId xmlns:a16="http://schemas.microsoft.com/office/drawing/2014/main" id="{9E92F1AB-B589-4887-A75B-7A8EC0F477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84" y="6474242"/>
            <a:ext cx="848801" cy="871683"/>
          </a:xfrm>
          <a:prstGeom prst="rect">
            <a:avLst/>
          </a:prstGeom>
        </p:spPr>
      </p:pic>
      <p:pic>
        <p:nvPicPr>
          <p:cNvPr id="120" name="図 119">
            <a:extLst>
              <a:ext uri="{FF2B5EF4-FFF2-40B4-BE49-F238E27FC236}">
                <a16:creationId xmlns:a16="http://schemas.microsoft.com/office/drawing/2014/main" id="{322215CB-6717-45C1-A137-615DAB15671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6" y="6581141"/>
            <a:ext cx="685218" cy="520766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AFA22A6C-5432-44E3-B3AA-080C078D5FF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883" y="54821"/>
            <a:ext cx="554342" cy="929714"/>
          </a:xfrm>
          <a:prstGeom prst="rect">
            <a:avLst/>
          </a:prstGeom>
        </p:spPr>
      </p:pic>
      <p:pic>
        <p:nvPicPr>
          <p:cNvPr id="124" name="図 123">
            <a:extLst>
              <a:ext uri="{FF2B5EF4-FFF2-40B4-BE49-F238E27FC236}">
                <a16:creationId xmlns:a16="http://schemas.microsoft.com/office/drawing/2014/main" id="{1A4899E0-A9BB-426C-BFC7-F499DC69DC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325" y="156277"/>
            <a:ext cx="760306" cy="76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2710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デジタル 教科書体 NK-R</vt:lpstr>
      <vt:lpstr>UD デジタル 教科書体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小岩  智子</cp:lastModifiedBy>
  <cp:revision>184</cp:revision>
  <cp:lastPrinted>2023-06-29T08:53:05Z</cp:lastPrinted>
  <dcterms:created xsi:type="dcterms:W3CDTF">2020-05-26T04:18:42Z</dcterms:created>
  <dcterms:modified xsi:type="dcterms:W3CDTF">2025-03-17T02:34:17Z</dcterms:modified>
</cp:coreProperties>
</file>