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3399"/>
    <a:srgbClr val="FFC50D"/>
    <a:srgbClr val="FF0066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98" d="100"/>
          <a:sy n="98" d="100"/>
        </p:scale>
        <p:origin x="153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2025/3/17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73524B-F11F-4B42-A6FC-33E0B1C48D52}"/>
              </a:ext>
            </a:extLst>
          </p:cNvPr>
          <p:cNvSpPr/>
          <p:nvPr/>
        </p:nvSpPr>
        <p:spPr>
          <a:xfrm>
            <a:off x="2557326" y="72749"/>
            <a:ext cx="2531463" cy="45209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げんきなならっこ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CC00"/>
                </a:solidFill>
                <a:effectLst/>
                <a:uLnTx/>
                <a:uFillTx/>
                <a:latin typeface="UD デジタル 教科書体 NK Heavy" panose="02020900000000000000" pitchFamily="18" charset="-128"/>
                <a:ea typeface="UD デジタル 教科書体 NK Heavy" panose="02020900000000000000" pitchFamily="18" charset="-128"/>
              </a:rPr>
              <a:t>　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00CC00"/>
              </a:solidFill>
              <a:effectLst/>
              <a:uLnTx/>
              <a:uFillTx/>
              <a:latin typeface="UD デジタル 教科書体 NK Heavy" panose="02020900000000000000" pitchFamily="18" charset="-128"/>
              <a:ea typeface="UD デジタル 教科書体 NK Heavy" panose="020209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4ABC3C-0288-47EB-B716-4D60891670E8}"/>
              </a:ext>
            </a:extLst>
          </p:cNvPr>
          <p:cNvSpPr txBox="1"/>
          <p:nvPr/>
        </p:nvSpPr>
        <p:spPr>
          <a:xfrm>
            <a:off x="2471747" y="506557"/>
            <a:ext cx="2919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FF3399"/>
                </a:solidFill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おやくそくシート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84B1E54-6430-4132-9175-A2C3FB61A8D0}"/>
              </a:ext>
            </a:extLst>
          </p:cNvPr>
          <p:cNvSpPr/>
          <p:nvPr/>
        </p:nvSpPr>
        <p:spPr>
          <a:xfrm>
            <a:off x="325545" y="1066474"/>
            <a:ext cx="1492119" cy="575306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　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がつ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4BDEDA5-CD71-41C3-9999-C892713FEE2A}"/>
              </a:ext>
            </a:extLst>
          </p:cNvPr>
          <p:cNvSpPr/>
          <p:nvPr/>
        </p:nvSpPr>
        <p:spPr>
          <a:xfrm>
            <a:off x="2066368" y="1060038"/>
            <a:ext cx="4992682" cy="581742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　　　</a:t>
            </a:r>
            <a:r>
              <a:rPr kumimoji="1" lang="ja-JP" altLang="en-US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くみ　　　　　なまえ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3CC0E53-096E-4140-A139-FB4414209DF1}"/>
              </a:ext>
            </a:extLst>
          </p:cNvPr>
          <p:cNvSpPr/>
          <p:nvPr/>
        </p:nvSpPr>
        <p:spPr>
          <a:xfrm>
            <a:off x="271020" y="1776758"/>
            <a:ext cx="6878677" cy="1111369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ははやねはやね・はやおき・おてつだい</a:t>
            </a:r>
            <a:endParaRPr kumimoji="1" lang="ja-JP" altLang="en-US" dirty="0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857831ED-4574-439B-AFA2-5DC9D07C57B1}"/>
              </a:ext>
            </a:extLst>
          </p:cNvPr>
          <p:cNvSpPr/>
          <p:nvPr/>
        </p:nvSpPr>
        <p:spPr>
          <a:xfrm>
            <a:off x="1348583" y="8269350"/>
            <a:ext cx="2321631" cy="1313256"/>
          </a:xfrm>
          <a:prstGeom prst="wedgeRoundRectCallout">
            <a:avLst>
              <a:gd name="adj1" fmla="val -61313"/>
              <a:gd name="adj2" fmla="val -6546"/>
              <a:gd name="adj3" fmla="val 16667"/>
            </a:avLst>
          </a:prstGeom>
          <a:noFill/>
          <a:ln w="28575">
            <a:solidFill>
              <a:srgbClr val="F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2620C878-A2F1-4497-B875-F94C73DB9D47}"/>
              </a:ext>
            </a:extLst>
          </p:cNvPr>
          <p:cNvSpPr/>
          <p:nvPr/>
        </p:nvSpPr>
        <p:spPr>
          <a:xfrm>
            <a:off x="3805670" y="8272277"/>
            <a:ext cx="2231497" cy="1310329"/>
          </a:xfrm>
          <a:prstGeom prst="wedgeRoundRectCallout">
            <a:avLst>
              <a:gd name="adj1" fmla="val 62259"/>
              <a:gd name="adj2" fmla="val 41214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F97E81-5D9E-4ECE-8BB4-411F6FE831A4}"/>
              </a:ext>
            </a:extLst>
          </p:cNvPr>
          <p:cNvSpPr txBox="1"/>
          <p:nvPr/>
        </p:nvSpPr>
        <p:spPr>
          <a:xfrm>
            <a:off x="1220373" y="9875334"/>
            <a:ext cx="4979970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002060"/>
                </a:solidFill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はやね・はやおき・あさごはん、がんばるぞ！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77848D0-AD55-43B0-80F1-882DC3FCE968}"/>
              </a:ext>
            </a:extLst>
          </p:cNvPr>
          <p:cNvSpPr txBox="1"/>
          <p:nvPr/>
        </p:nvSpPr>
        <p:spPr>
          <a:xfrm>
            <a:off x="6689594" y="6051833"/>
            <a:ext cx="7848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１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B8AD7C-D973-4B98-9380-F4B56B6576CE}"/>
              </a:ext>
            </a:extLst>
          </p:cNvPr>
          <p:cNvSpPr txBox="1"/>
          <p:nvPr/>
        </p:nvSpPr>
        <p:spPr>
          <a:xfrm>
            <a:off x="342369" y="58548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２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79F0DD0-9844-4F7C-8FE3-DEBF4C5D2513}"/>
              </a:ext>
            </a:extLst>
          </p:cNvPr>
          <p:cNvSpPr txBox="1"/>
          <p:nvPr/>
        </p:nvSpPr>
        <p:spPr>
          <a:xfrm>
            <a:off x="1086246" y="360523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155974E-AF8E-4607-9A56-B0A4EE516266}"/>
              </a:ext>
            </a:extLst>
          </p:cNvPr>
          <p:cNvSpPr txBox="1"/>
          <p:nvPr/>
        </p:nvSpPr>
        <p:spPr>
          <a:xfrm>
            <a:off x="5412926" y="675408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5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6F7EC7-50BF-4C30-ACEE-AA87CCAFF3CF}"/>
              </a:ext>
            </a:extLst>
          </p:cNvPr>
          <p:cNvSpPr txBox="1"/>
          <p:nvPr/>
        </p:nvSpPr>
        <p:spPr>
          <a:xfrm>
            <a:off x="4410595" y="625498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4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A0944D7-2D00-4B18-A734-C935F6E357C5}"/>
              </a:ext>
            </a:extLst>
          </p:cNvPr>
          <p:cNvSpPr txBox="1"/>
          <p:nvPr/>
        </p:nvSpPr>
        <p:spPr>
          <a:xfrm>
            <a:off x="999571" y="650855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6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3555659-CF6E-4223-912D-FEC3FE83AFD7}"/>
              </a:ext>
            </a:extLst>
          </p:cNvPr>
          <p:cNvSpPr txBox="1"/>
          <p:nvPr/>
        </p:nvSpPr>
        <p:spPr>
          <a:xfrm>
            <a:off x="2069821" y="4222820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BC1B20-4E5E-41C2-B871-FB4AF9181AE3}"/>
              </a:ext>
            </a:extLst>
          </p:cNvPr>
          <p:cNvSpPr txBox="1"/>
          <p:nvPr/>
        </p:nvSpPr>
        <p:spPr>
          <a:xfrm>
            <a:off x="4217193" y="3274198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49873C7-ECF7-44FD-BE2B-5FE19ABC3DD0}"/>
              </a:ext>
            </a:extLst>
          </p:cNvPr>
          <p:cNvSpPr txBox="1"/>
          <p:nvPr/>
        </p:nvSpPr>
        <p:spPr>
          <a:xfrm>
            <a:off x="2277167" y="323694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AA1B0C3-38B6-4DC0-B334-59227DE92FB7}"/>
              </a:ext>
            </a:extLst>
          </p:cNvPr>
          <p:cNvSpPr txBox="1"/>
          <p:nvPr/>
        </p:nvSpPr>
        <p:spPr>
          <a:xfrm>
            <a:off x="243371" y="437774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A6D28FD-9A12-47A5-BAB5-2B9798418B1C}"/>
              </a:ext>
            </a:extLst>
          </p:cNvPr>
          <p:cNvSpPr txBox="1"/>
          <p:nvPr/>
        </p:nvSpPr>
        <p:spPr>
          <a:xfrm>
            <a:off x="5335719" y="75493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11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D7FEB59-21C0-4889-A42F-056245B443E2}"/>
              </a:ext>
            </a:extLst>
          </p:cNvPr>
          <p:cNvSpPr txBox="1"/>
          <p:nvPr/>
        </p:nvSpPr>
        <p:spPr>
          <a:xfrm>
            <a:off x="3106337" y="358727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F69769B-DD7B-46CE-B285-28DEBF124E8F}"/>
              </a:ext>
            </a:extLst>
          </p:cNvPr>
          <p:cNvSpPr txBox="1"/>
          <p:nvPr/>
        </p:nvSpPr>
        <p:spPr>
          <a:xfrm>
            <a:off x="2458271" y="513565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13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4FE43F7-C854-443F-9210-C72C4B27DA80}"/>
              </a:ext>
            </a:extLst>
          </p:cNvPr>
          <p:cNvSpPr txBox="1"/>
          <p:nvPr/>
        </p:nvSpPr>
        <p:spPr>
          <a:xfrm>
            <a:off x="918651" y="5209021"/>
            <a:ext cx="63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1F833E1-0308-4FCA-B490-5E2B0FD6B9B9}"/>
              </a:ext>
            </a:extLst>
          </p:cNvPr>
          <p:cNvSpPr txBox="1"/>
          <p:nvPr/>
        </p:nvSpPr>
        <p:spPr>
          <a:xfrm>
            <a:off x="4297968" y="452921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A3BC5D4-C511-4E93-965F-6C157BEE76C5}"/>
              </a:ext>
            </a:extLst>
          </p:cNvPr>
          <p:cNvSpPr txBox="1"/>
          <p:nvPr/>
        </p:nvSpPr>
        <p:spPr>
          <a:xfrm>
            <a:off x="2602720" y="723618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931B1FB-E9BC-45E0-B17E-C5EBC1F7F18C}"/>
              </a:ext>
            </a:extLst>
          </p:cNvPr>
          <p:cNvSpPr txBox="1"/>
          <p:nvPr/>
        </p:nvSpPr>
        <p:spPr>
          <a:xfrm>
            <a:off x="1672703" y="546379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17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6921384-5CFA-4637-9C9A-CFC9BCDC3CC3}"/>
              </a:ext>
            </a:extLst>
          </p:cNvPr>
          <p:cNvSpPr txBox="1"/>
          <p:nvPr/>
        </p:nvSpPr>
        <p:spPr>
          <a:xfrm>
            <a:off x="2420154" y="641850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93FC0BB-2C0D-45CA-9962-DDA121EDE99A}"/>
              </a:ext>
            </a:extLst>
          </p:cNvPr>
          <p:cNvSpPr txBox="1"/>
          <p:nvPr/>
        </p:nvSpPr>
        <p:spPr>
          <a:xfrm>
            <a:off x="3479971" y="760210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8BE8AFB-9551-45B8-AFEE-04023F6933B3}"/>
              </a:ext>
            </a:extLst>
          </p:cNvPr>
          <p:cNvSpPr txBox="1"/>
          <p:nvPr/>
        </p:nvSpPr>
        <p:spPr>
          <a:xfrm>
            <a:off x="6583368" y="5078450"/>
            <a:ext cx="7410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DB4DBA3-09FA-48B1-8944-D89F7F5BB6DB}"/>
              </a:ext>
            </a:extLst>
          </p:cNvPr>
          <p:cNvSpPr txBox="1"/>
          <p:nvPr/>
        </p:nvSpPr>
        <p:spPr>
          <a:xfrm>
            <a:off x="3098755" y="591024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21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0E16D0-7488-43CA-B1B4-3C2E6274C09E}"/>
              </a:ext>
            </a:extLst>
          </p:cNvPr>
          <p:cNvSpPr txBox="1"/>
          <p:nvPr/>
        </p:nvSpPr>
        <p:spPr>
          <a:xfrm>
            <a:off x="5449915" y="503498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99141C4-0066-408A-B9ED-2B884917BCB2}"/>
              </a:ext>
            </a:extLst>
          </p:cNvPr>
          <p:cNvSpPr txBox="1"/>
          <p:nvPr/>
        </p:nvSpPr>
        <p:spPr>
          <a:xfrm>
            <a:off x="5103405" y="360523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</a:t>
            </a:r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5A9FA5C-51C2-4C20-9D2D-60274F39868D}"/>
              </a:ext>
            </a:extLst>
          </p:cNvPr>
          <p:cNvSpPr txBox="1"/>
          <p:nvPr/>
        </p:nvSpPr>
        <p:spPr>
          <a:xfrm>
            <a:off x="6539812" y="4224961"/>
            <a:ext cx="65892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8C2D4C4-9D85-44E5-89BB-C396FE7DAD22}"/>
              </a:ext>
            </a:extLst>
          </p:cNvPr>
          <p:cNvSpPr txBox="1"/>
          <p:nvPr/>
        </p:nvSpPr>
        <p:spPr>
          <a:xfrm>
            <a:off x="4977452" y="566792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32BD2C4-A22C-4F3F-B8C7-1F16EE4A8C0C}"/>
              </a:ext>
            </a:extLst>
          </p:cNvPr>
          <p:cNvSpPr txBox="1"/>
          <p:nvPr/>
        </p:nvSpPr>
        <p:spPr>
          <a:xfrm>
            <a:off x="4361894" y="725226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44E92D9-828B-4ABE-801A-C6B8E7FE0A71}"/>
              </a:ext>
            </a:extLst>
          </p:cNvPr>
          <p:cNvSpPr txBox="1"/>
          <p:nvPr/>
        </p:nvSpPr>
        <p:spPr>
          <a:xfrm>
            <a:off x="3840224" y="533387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0FAE746-5FD7-4D75-9125-0AAD1BAEE90C}"/>
              </a:ext>
            </a:extLst>
          </p:cNvPr>
          <p:cNvSpPr txBox="1"/>
          <p:nvPr/>
        </p:nvSpPr>
        <p:spPr>
          <a:xfrm>
            <a:off x="6018523" y="336352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F79CEA-AFA8-4F70-B9A4-D743D70D1712}"/>
              </a:ext>
            </a:extLst>
          </p:cNvPr>
          <p:cNvSpPr txBox="1"/>
          <p:nvPr/>
        </p:nvSpPr>
        <p:spPr>
          <a:xfrm>
            <a:off x="1553103" y="750499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FDDB7CD-6093-484E-A4B3-0B7086E483B4}"/>
              </a:ext>
            </a:extLst>
          </p:cNvPr>
          <p:cNvSpPr txBox="1"/>
          <p:nvPr/>
        </p:nvSpPr>
        <p:spPr>
          <a:xfrm>
            <a:off x="256946" y="704885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0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A0BD0FB-5880-4BA0-AD69-E2FC96D0CF42}"/>
              </a:ext>
            </a:extLst>
          </p:cNvPr>
          <p:cNvSpPr txBox="1"/>
          <p:nvPr/>
        </p:nvSpPr>
        <p:spPr>
          <a:xfrm>
            <a:off x="6651437" y="7091129"/>
            <a:ext cx="6806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</a:t>
            </a:r>
          </a:p>
        </p:txBody>
      </p:sp>
      <p:sp>
        <p:nvSpPr>
          <p:cNvPr id="43" name="フローチャート: 結合子 42">
            <a:extLst>
              <a:ext uri="{FF2B5EF4-FFF2-40B4-BE49-F238E27FC236}">
                <a16:creationId xmlns:a16="http://schemas.microsoft.com/office/drawing/2014/main" id="{1D3BA2A6-A40B-4979-BC7B-518056F90765}"/>
              </a:ext>
            </a:extLst>
          </p:cNvPr>
          <p:cNvSpPr/>
          <p:nvPr/>
        </p:nvSpPr>
        <p:spPr>
          <a:xfrm>
            <a:off x="5951362" y="325202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ローチャート: 結合子 43">
            <a:extLst>
              <a:ext uri="{FF2B5EF4-FFF2-40B4-BE49-F238E27FC236}">
                <a16:creationId xmlns:a16="http://schemas.microsoft.com/office/drawing/2014/main" id="{B1B2250C-16E2-4FC0-9EDE-1806A28E9B04}"/>
              </a:ext>
            </a:extLst>
          </p:cNvPr>
          <p:cNvSpPr/>
          <p:nvPr/>
        </p:nvSpPr>
        <p:spPr>
          <a:xfrm>
            <a:off x="4054467" y="317999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ローチャート: 結合子 44">
            <a:extLst>
              <a:ext uri="{FF2B5EF4-FFF2-40B4-BE49-F238E27FC236}">
                <a16:creationId xmlns:a16="http://schemas.microsoft.com/office/drawing/2014/main" id="{D4F14C07-0329-4E7A-A897-A9868142D1FA}"/>
              </a:ext>
            </a:extLst>
          </p:cNvPr>
          <p:cNvSpPr/>
          <p:nvPr/>
        </p:nvSpPr>
        <p:spPr>
          <a:xfrm>
            <a:off x="6530007" y="49610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ローチャート: 結合子 45">
            <a:extLst>
              <a:ext uri="{FF2B5EF4-FFF2-40B4-BE49-F238E27FC236}">
                <a16:creationId xmlns:a16="http://schemas.microsoft.com/office/drawing/2014/main" id="{B1388808-FBB8-4C58-97B4-FA6B371E07BC}"/>
              </a:ext>
            </a:extLst>
          </p:cNvPr>
          <p:cNvSpPr/>
          <p:nvPr/>
        </p:nvSpPr>
        <p:spPr>
          <a:xfrm>
            <a:off x="2386278" y="499730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ローチャート: 結合子 46">
            <a:extLst>
              <a:ext uri="{FF2B5EF4-FFF2-40B4-BE49-F238E27FC236}">
                <a16:creationId xmlns:a16="http://schemas.microsoft.com/office/drawing/2014/main" id="{5FFFC8FF-B655-4941-B002-8F5B8732BF75}"/>
              </a:ext>
            </a:extLst>
          </p:cNvPr>
          <p:cNvSpPr/>
          <p:nvPr/>
        </p:nvSpPr>
        <p:spPr>
          <a:xfrm>
            <a:off x="6476414" y="413077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ローチャート: 結合子 47">
            <a:extLst>
              <a:ext uri="{FF2B5EF4-FFF2-40B4-BE49-F238E27FC236}">
                <a16:creationId xmlns:a16="http://schemas.microsoft.com/office/drawing/2014/main" id="{3557BAA8-BA27-42FA-B025-0C3B2AC5B95F}"/>
              </a:ext>
            </a:extLst>
          </p:cNvPr>
          <p:cNvSpPr/>
          <p:nvPr/>
        </p:nvSpPr>
        <p:spPr>
          <a:xfrm>
            <a:off x="1001830" y="348777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ローチャート: 結合子 48">
            <a:extLst>
              <a:ext uri="{FF2B5EF4-FFF2-40B4-BE49-F238E27FC236}">
                <a16:creationId xmlns:a16="http://schemas.microsoft.com/office/drawing/2014/main" id="{BEF49A17-C1BA-469C-B42F-4D9499D58198}"/>
              </a:ext>
            </a:extLst>
          </p:cNvPr>
          <p:cNvSpPr/>
          <p:nvPr/>
        </p:nvSpPr>
        <p:spPr>
          <a:xfrm>
            <a:off x="5247113" y="745232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ローチャート: 結合子 49">
            <a:extLst>
              <a:ext uri="{FF2B5EF4-FFF2-40B4-BE49-F238E27FC236}">
                <a16:creationId xmlns:a16="http://schemas.microsoft.com/office/drawing/2014/main" id="{E856AC93-3D75-4EE8-A848-B510AC8552F4}"/>
              </a:ext>
            </a:extLst>
          </p:cNvPr>
          <p:cNvSpPr/>
          <p:nvPr/>
        </p:nvSpPr>
        <p:spPr>
          <a:xfrm>
            <a:off x="4247959" y="4396532"/>
            <a:ext cx="658927" cy="633756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ローチャート: 結合子 50">
            <a:extLst>
              <a:ext uri="{FF2B5EF4-FFF2-40B4-BE49-F238E27FC236}">
                <a16:creationId xmlns:a16="http://schemas.microsoft.com/office/drawing/2014/main" id="{5CD6FE9A-DC3F-4408-B623-76BCAD582F48}"/>
              </a:ext>
            </a:extLst>
          </p:cNvPr>
          <p:cNvSpPr/>
          <p:nvPr/>
        </p:nvSpPr>
        <p:spPr>
          <a:xfrm>
            <a:off x="4297968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結合子 51">
            <a:extLst>
              <a:ext uri="{FF2B5EF4-FFF2-40B4-BE49-F238E27FC236}">
                <a16:creationId xmlns:a16="http://schemas.microsoft.com/office/drawing/2014/main" id="{0AF466C2-4BC3-4929-A045-A614122AE517}"/>
              </a:ext>
            </a:extLst>
          </p:cNvPr>
          <p:cNvSpPr/>
          <p:nvPr/>
        </p:nvSpPr>
        <p:spPr>
          <a:xfrm>
            <a:off x="215131" y="4276506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ローチャート: 結合子 52">
            <a:extLst>
              <a:ext uri="{FF2B5EF4-FFF2-40B4-BE49-F238E27FC236}">
                <a16:creationId xmlns:a16="http://schemas.microsoft.com/office/drawing/2014/main" id="{C016C0D7-96BA-4DE8-8DC1-0CDF06923251}"/>
              </a:ext>
            </a:extLst>
          </p:cNvPr>
          <p:cNvSpPr/>
          <p:nvPr/>
        </p:nvSpPr>
        <p:spPr>
          <a:xfrm>
            <a:off x="863589" y="511812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ローチャート: 結合子 53">
            <a:extLst>
              <a:ext uri="{FF2B5EF4-FFF2-40B4-BE49-F238E27FC236}">
                <a16:creationId xmlns:a16="http://schemas.microsoft.com/office/drawing/2014/main" id="{69E73A2D-3033-4767-9F8E-7BC7D75AFBE0}"/>
              </a:ext>
            </a:extLst>
          </p:cNvPr>
          <p:cNvSpPr/>
          <p:nvPr/>
        </p:nvSpPr>
        <p:spPr>
          <a:xfrm>
            <a:off x="3688941" y="522446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ローチャート: 結合子 54">
            <a:extLst>
              <a:ext uri="{FF2B5EF4-FFF2-40B4-BE49-F238E27FC236}">
                <a16:creationId xmlns:a16="http://schemas.microsoft.com/office/drawing/2014/main" id="{562D0FDE-6743-456C-BD6F-1A33905AA139}"/>
              </a:ext>
            </a:extLst>
          </p:cNvPr>
          <p:cNvSpPr/>
          <p:nvPr/>
        </p:nvSpPr>
        <p:spPr>
          <a:xfrm>
            <a:off x="5370541" y="493727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ローチャート: 結合子 55">
            <a:extLst>
              <a:ext uri="{FF2B5EF4-FFF2-40B4-BE49-F238E27FC236}">
                <a16:creationId xmlns:a16="http://schemas.microsoft.com/office/drawing/2014/main" id="{DEA4F97C-2B17-4EA2-8A25-D9CF5CEC4F5E}"/>
              </a:ext>
            </a:extLst>
          </p:cNvPr>
          <p:cNvSpPr/>
          <p:nvPr/>
        </p:nvSpPr>
        <p:spPr>
          <a:xfrm>
            <a:off x="4262492" y="616053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ローチャート: 結合子 56">
            <a:extLst>
              <a:ext uri="{FF2B5EF4-FFF2-40B4-BE49-F238E27FC236}">
                <a16:creationId xmlns:a16="http://schemas.microsoft.com/office/drawing/2014/main" id="{1F3C676E-4E30-4CDE-9C16-B84788BE524D}"/>
              </a:ext>
            </a:extLst>
          </p:cNvPr>
          <p:cNvSpPr/>
          <p:nvPr/>
        </p:nvSpPr>
        <p:spPr>
          <a:xfrm>
            <a:off x="1938296" y="408768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フローチャート: 結合子 57">
            <a:extLst>
              <a:ext uri="{FF2B5EF4-FFF2-40B4-BE49-F238E27FC236}">
                <a16:creationId xmlns:a16="http://schemas.microsoft.com/office/drawing/2014/main" id="{80CB9307-0774-4247-A4AB-C70D96730599}"/>
              </a:ext>
            </a:extLst>
          </p:cNvPr>
          <p:cNvSpPr/>
          <p:nvPr/>
        </p:nvSpPr>
        <p:spPr>
          <a:xfrm>
            <a:off x="2354342" y="629400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ローチャート: 結合子 58">
            <a:extLst>
              <a:ext uri="{FF2B5EF4-FFF2-40B4-BE49-F238E27FC236}">
                <a16:creationId xmlns:a16="http://schemas.microsoft.com/office/drawing/2014/main" id="{E71B05B9-8908-42C3-91E4-A83956C30213}"/>
              </a:ext>
            </a:extLst>
          </p:cNvPr>
          <p:cNvSpPr/>
          <p:nvPr/>
        </p:nvSpPr>
        <p:spPr>
          <a:xfrm>
            <a:off x="5247358" y="663893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ローチャート: 結合子 59">
            <a:extLst>
              <a:ext uri="{FF2B5EF4-FFF2-40B4-BE49-F238E27FC236}">
                <a16:creationId xmlns:a16="http://schemas.microsoft.com/office/drawing/2014/main" id="{F3C31805-991C-4436-BB82-7F3AB5F42AEA}"/>
              </a:ext>
            </a:extLst>
          </p:cNvPr>
          <p:cNvSpPr/>
          <p:nvPr/>
        </p:nvSpPr>
        <p:spPr>
          <a:xfrm>
            <a:off x="187391" y="575038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ローチャート: 結合子 60">
            <a:extLst>
              <a:ext uri="{FF2B5EF4-FFF2-40B4-BE49-F238E27FC236}">
                <a16:creationId xmlns:a16="http://schemas.microsoft.com/office/drawing/2014/main" id="{3D615EC8-B408-4328-BF8B-60DFF418A297}"/>
              </a:ext>
            </a:extLst>
          </p:cNvPr>
          <p:cNvSpPr/>
          <p:nvPr/>
        </p:nvSpPr>
        <p:spPr>
          <a:xfrm>
            <a:off x="835711" y="642124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ローチャート: 結合子 61">
            <a:extLst>
              <a:ext uri="{FF2B5EF4-FFF2-40B4-BE49-F238E27FC236}">
                <a16:creationId xmlns:a16="http://schemas.microsoft.com/office/drawing/2014/main" id="{599CA515-EB07-4E6E-A2E3-9A79D1AEC6BD}"/>
              </a:ext>
            </a:extLst>
          </p:cNvPr>
          <p:cNvSpPr/>
          <p:nvPr/>
        </p:nvSpPr>
        <p:spPr>
          <a:xfrm>
            <a:off x="1614963" y="535791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ローチャート: 結合子 62">
            <a:extLst>
              <a:ext uri="{FF2B5EF4-FFF2-40B4-BE49-F238E27FC236}">
                <a16:creationId xmlns:a16="http://schemas.microsoft.com/office/drawing/2014/main" id="{D549F980-A213-4074-96EC-834E6D2E4C84}"/>
              </a:ext>
            </a:extLst>
          </p:cNvPr>
          <p:cNvSpPr/>
          <p:nvPr/>
        </p:nvSpPr>
        <p:spPr>
          <a:xfrm>
            <a:off x="5023726" y="34933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ローチャート: 結合子 63">
            <a:extLst>
              <a:ext uri="{FF2B5EF4-FFF2-40B4-BE49-F238E27FC236}">
                <a16:creationId xmlns:a16="http://schemas.microsoft.com/office/drawing/2014/main" id="{9064A9F3-82C3-43C5-948E-628F87BA8565}"/>
              </a:ext>
            </a:extLst>
          </p:cNvPr>
          <p:cNvSpPr/>
          <p:nvPr/>
        </p:nvSpPr>
        <p:spPr>
          <a:xfrm>
            <a:off x="2538712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ローチャート: 結合子 64">
            <a:extLst>
              <a:ext uri="{FF2B5EF4-FFF2-40B4-BE49-F238E27FC236}">
                <a16:creationId xmlns:a16="http://schemas.microsoft.com/office/drawing/2014/main" id="{E5D1B577-3964-4D27-A01A-11A5FF4B56E7}"/>
              </a:ext>
            </a:extLst>
          </p:cNvPr>
          <p:cNvSpPr/>
          <p:nvPr/>
        </p:nvSpPr>
        <p:spPr>
          <a:xfrm>
            <a:off x="181610" y="693706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ローチャート: 結合子 65">
            <a:extLst>
              <a:ext uri="{FF2B5EF4-FFF2-40B4-BE49-F238E27FC236}">
                <a16:creationId xmlns:a16="http://schemas.microsoft.com/office/drawing/2014/main" id="{CB39AAC3-4332-4FF0-9711-2651CC9E8759}"/>
              </a:ext>
            </a:extLst>
          </p:cNvPr>
          <p:cNvSpPr/>
          <p:nvPr/>
        </p:nvSpPr>
        <p:spPr>
          <a:xfrm>
            <a:off x="3012779" y="580105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: 結合子 66">
            <a:extLst>
              <a:ext uri="{FF2B5EF4-FFF2-40B4-BE49-F238E27FC236}">
                <a16:creationId xmlns:a16="http://schemas.microsoft.com/office/drawing/2014/main" id="{37DC06AF-8719-48DB-8AFA-8CD10E82D055}"/>
              </a:ext>
            </a:extLst>
          </p:cNvPr>
          <p:cNvSpPr/>
          <p:nvPr/>
        </p:nvSpPr>
        <p:spPr>
          <a:xfrm>
            <a:off x="3427352" y="749769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ローチャート: 結合子 67">
            <a:extLst>
              <a:ext uri="{FF2B5EF4-FFF2-40B4-BE49-F238E27FC236}">
                <a16:creationId xmlns:a16="http://schemas.microsoft.com/office/drawing/2014/main" id="{C3163D5A-16B5-46D8-837E-764CA71EA815}"/>
              </a:ext>
            </a:extLst>
          </p:cNvPr>
          <p:cNvSpPr/>
          <p:nvPr/>
        </p:nvSpPr>
        <p:spPr>
          <a:xfrm>
            <a:off x="6539812" y="594942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ローチャート: 結合子 68">
            <a:extLst>
              <a:ext uri="{FF2B5EF4-FFF2-40B4-BE49-F238E27FC236}">
                <a16:creationId xmlns:a16="http://schemas.microsoft.com/office/drawing/2014/main" id="{C05F7C6B-5517-44F7-AC8F-F049C8120A0C}"/>
              </a:ext>
            </a:extLst>
          </p:cNvPr>
          <p:cNvSpPr/>
          <p:nvPr/>
        </p:nvSpPr>
        <p:spPr>
          <a:xfrm>
            <a:off x="3080324" y="346597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ローチャート: 結合子 69">
            <a:extLst>
              <a:ext uri="{FF2B5EF4-FFF2-40B4-BE49-F238E27FC236}">
                <a16:creationId xmlns:a16="http://schemas.microsoft.com/office/drawing/2014/main" id="{C3E7FACE-AD06-417A-ADF4-418EDE508C70}"/>
              </a:ext>
            </a:extLst>
          </p:cNvPr>
          <p:cNvSpPr/>
          <p:nvPr/>
        </p:nvSpPr>
        <p:spPr>
          <a:xfrm>
            <a:off x="1497814" y="738745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ローチャート: 結合子 70">
            <a:extLst>
              <a:ext uri="{FF2B5EF4-FFF2-40B4-BE49-F238E27FC236}">
                <a16:creationId xmlns:a16="http://schemas.microsoft.com/office/drawing/2014/main" id="{73BA7AC5-2F88-4BB6-AF37-FE2351E7CFA0}"/>
              </a:ext>
            </a:extLst>
          </p:cNvPr>
          <p:cNvSpPr/>
          <p:nvPr/>
        </p:nvSpPr>
        <p:spPr>
          <a:xfrm>
            <a:off x="4887056" y="556538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ローチャート: 結合子 71">
            <a:extLst>
              <a:ext uri="{FF2B5EF4-FFF2-40B4-BE49-F238E27FC236}">
                <a16:creationId xmlns:a16="http://schemas.microsoft.com/office/drawing/2014/main" id="{74991DEF-95AB-4468-96C5-AAACBE00592E}"/>
              </a:ext>
            </a:extLst>
          </p:cNvPr>
          <p:cNvSpPr/>
          <p:nvPr/>
        </p:nvSpPr>
        <p:spPr>
          <a:xfrm>
            <a:off x="6564722" y="698557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ローチャート: 結合子 72">
            <a:extLst>
              <a:ext uri="{FF2B5EF4-FFF2-40B4-BE49-F238E27FC236}">
                <a16:creationId xmlns:a16="http://schemas.microsoft.com/office/drawing/2014/main" id="{99739E38-5B23-481A-A64B-17EAA03715D8}"/>
              </a:ext>
            </a:extLst>
          </p:cNvPr>
          <p:cNvSpPr/>
          <p:nvPr/>
        </p:nvSpPr>
        <p:spPr>
          <a:xfrm>
            <a:off x="2133946" y="314677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16BA6E4-EC11-4A1E-8E6C-791EB9CC6254}"/>
              </a:ext>
            </a:extLst>
          </p:cNvPr>
          <p:cNvSpPr txBox="1"/>
          <p:nvPr/>
        </p:nvSpPr>
        <p:spPr>
          <a:xfrm>
            <a:off x="1537721" y="8358274"/>
            <a:ext cx="203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おうちのひとから、ひとこと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F342A3E8-FB33-44E1-B7B9-122202A54582}"/>
              </a:ext>
            </a:extLst>
          </p:cNvPr>
          <p:cNvSpPr txBox="1"/>
          <p:nvPr/>
        </p:nvSpPr>
        <p:spPr>
          <a:xfrm>
            <a:off x="4010057" y="8364579"/>
            <a:ext cx="1969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せんせいから、ひとこと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3D461298-AF8D-4619-939E-8E0848A99496}"/>
              </a:ext>
            </a:extLst>
          </p:cNvPr>
          <p:cNvSpPr/>
          <p:nvPr/>
        </p:nvSpPr>
        <p:spPr>
          <a:xfrm>
            <a:off x="526580" y="1882704"/>
            <a:ext cx="64592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はやね・はやおき・あさごはん・あいさつ・おてつだい　　　　どんなやくそくにしようかな　？</a:t>
            </a:r>
            <a:endParaRPr lang="ja-JP" altLang="en-US" sz="1400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BB4667BB-EEBF-4B2C-B465-4D225C6ABA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4" y="8572209"/>
            <a:ext cx="1141219" cy="1141219"/>
          </a:xfrm>
          <a:prstGeom prst="rect">
            <a:avLst/>
          </a:prstGeom>
        </p:spPr>
      </p:pic>
      <p:pic>
        <p:nvPicPr>
          <p:cNvPr id="75" name="図 74">
            <a:extLst>
              <a:ext uri="{FF2B5EF4-FFF2-40B4-BE49-F238E27FC236}">
                <a16:creationId xmlns:a16="http://schemas.microsoft.com/office/drawing/2014/main" id="{FD866E1A-B05E-43A6-A7A1-7B242FA28F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80" y="8521390"/>
            <a:ext cx="1105267" cy="1105267"/>
          </a:xfrm>
          <a:prstGeom prst="rect">
            <a:avLst/>
          </a:prstGeom>
        </p:spPr>
      </p:pic>
      <p:pic>
        <p:nvPicPr>
          <p:cNvPr id="77" name="図 76">
            <a:extLst>
              <a:ext uri="{FF2B5EF4-FFF2-40B4-BE49-F238E27FC236}">
                <a16:creationId xmlns:a16="http://schemas.microsoft.com/office/drawing/2014/main" id="{816C21EE-4724-4207-A9E6-78AC76070A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719" y="71646"/>
            <a:ext cx="548534" cy="930925"/>
          </a:xfrm>
          <a:prstGeom prst="rect">
            <a:avLst/>
          </a:prstGeom>
        </p:spPr>
      </p:pic>
      <p:pic>
        <p:nvPicPr>
          <p:cNvPr id="79" name="図 78">
            <a:extLst>
              <a:ext uri="{FF2B5EF4-FFF2-40B4-BE49-F238E27FC236}">
                <a16:creationId xmlns:a16="http://schemas.microsoft.com/office/drawing/2014/main" id="{4F35F40B-0400-4FF6-BDAB-B9518E0E1C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268" y="194251"/>
            <a:ext cx="697309" cy="735505"/>
          </a:xfrm>
          <a:prstGeom prst="rect">
            <a:avLst/>
          </a:prstGeom>
        </p:spPr>
      </p:pic>
      <p:pic>
        <p:nvPicPr>
          <p:cNvPr id="81" name="図 80">
            <a:extLst>
              <a:ext uri="{FF2B5EF4-FFF2-40B4-BE49-F238E27FC236}">
                <a16:creationId xmlns:a16="http://schemas.microsoft.com/office/drawing/2014/main" id="{349F6656-32B9-4B77-A5A1-BA77BFE482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15" y="3155705"/>
            <a:ext cx="720987" cy="720987"/>
          </a:xfrm>
          <a:prstGeom prst="rect">
            <a:avLst/>
          </a:prstGeom>
        </p:spPr>
      </p:pic>
      <p:pic>
        <p:nvPicPr>
          <p:cNvPr id="83" name="図 82">
            <a:extLst>
              <a:ext uri="{FF2B5EF4-FFF2-40B4-BE49-F238E27FC236}">
                <a16:creationId xmlns:a16="http://schemas.microsoft.com/office/drawing/2014/main" id="{281D7A6E-2695-4B17-847A-A2B0603F059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489" y="4215248"/>
            <a:ext cx="962992" cy="840211"/>
          </a:xfrm>
          <a:prstGeom prst="rect">
            <a:avLst/>
          </a:prstGeom>
        </p:spPr>
      </p:pic>
      <p:pic>
        <p:nvPicPr>
          <p:cNvPr id="85" name="図 84">
            <a:extLst>
              <a:ext uri="{FF2B5EF4-FFF2-40B4-BE49-F238E27FC236}">
                <a16:creationId xmlns:a16="http://schemas.microsoft.com/office/drawing/2014/main" id="{EA9DDFA0-4851-4157-A812-0775B747C6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4450" y="6524445"/>
            <a:ext cx="857057" cy="857057"/>
          </a:xfrm>
          <a:prstGeom prst="rect">
            <a:avLst/>
          </a:prstGeom>
        </p:spPr>
      </p:pic>
      <p:pic>
        <p:nvPicPr>
          <p:cNvPr id="88" name="図 87">
            <a:extLst>
              <a:ext uri="{FF2B5EF4-FFF2-40B4-BE49-F238E27FC236}">
                <a16:creationId xmlns:a16="http://schemas.microsoft.com/office/drawing/2014/main" id="{464FCB1B-D25F-4CAA-B349-E6A69DB651A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111" y="4071986"/>
            <a:ext cx="823925" cy="823925"/>
          </a:xfrm>
          <a:prstGeom prst="rect">
            <a:avLst/>
          </a:prstGeom>
        </p:spPr>
      </p:pic>
      <p:pic>
        <p:nvPicPr>
          <p:cNvPr id="92" name="図 91">
            <a:extLst>
              <a:ext uri="{FF2B5EF4-FFF2-40B4-BE49-F238E27FC236}">
                <a16:creationId xmlns:a16="http://schemas.microsoft.com/office/drawing/2014/main" id="{21D62374-53CB-48BD-B25F-5305C8DF95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02" y="4326718"/>
            <a:ext cx="700882" cy="785302"/>
          </a:xfrm>
          <a:prstGeom prst="rect">
            <a:avLst/>
          </a:prstGeom>
        </p:spPr>
      </p:pic>
      <p:pic>
        <p:nvPicPr>
          <p:cNvPr id="94" name="図 93">
            <a:extLst>
              <a:ext uri="{FF2B5EF4-FFF2-40B4-BE49-F238E27FC236}">
                <a16:creationId xmlns:a16="http://schemas.microsoft.com/office/drawing/2014/main" id="{0CAAD7CE-5303-4470-84B4-3E731CFA897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3331" y="6368892"/>
            <a:ext cx="799290" cy="785302"/>
          </a:xfrm>
          <a:prstGeom prst="rect">
            <a:avLst/>
          </a:prstGeom>
        </p:spPr>
      </p:pic>
      <p:pic>
        <p:nvPicPr>
          <p:cNvPr id="96" name="図 95">
            <a:extLst>
              <a:ext uri="{FF2B5EF4-FFF2-40B4-BE49-F238E27FC236}">
                <a16:creationId xmlns:a16="http://schemas.microsoft.com/office/drawing/2014/main" id="{E6DB4A0D-A317-4784-8DA7-75CCD9CCFC7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084" y="7378510"/>
            <a:ext cx="816096" cy="909299"/>
          </a:xfrm>
          <a:prstGeom prst="rect">
            <a:avLst/>
          </a:prstGeom>
        </p:spPr>
      </p:pic>
      <p:pic>
        <p:nvPicPr>
          <p:cNvPr id="98" name="図 97">
            <a:extLst>
              <a:ext uri="{FF2B5EF4-FFF2-40B4-BE49-F238E27FC236}">
                <a16:creationId xmlns:a16="http://schemas.microsoft.com/office/drawing/2014/main" id="{224FBEF7-073F-4689-8B6B-F56B3936ECA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5133" y="6541738"/>
            <a:ext cx="947310" cy="1068244"/>
          </a:xfrm>
          <a:prstGeom prst="rect">
            <a:avLst/>
          </a:prstGeom>
        </p:spPr>
      </p:pic>
      <p:pic>
        <p:nvPicPr>
          <p:cNvPr id="100" name="図 99">
            <a:extLst>
              <a:ext uri="{FF2B5EF4-FFF2-40B4-BE49-F238E27FC236}">
                <a16:creationId xmlns:a16="http://schemas.microsoft.com/office/drawing/2014/main" id="{8297A830-6C93-4A93-A2B8-78A3803171C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370" y="5770634"/>
            <a:ext cx="640369" cy="60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9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2682</TotalTime>
  <Words>93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デジタル 教科書体 NK-R</vt:lpstr>
      <vt:lpstr>UD デジタル 教科書体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小岩  智子</cp:lastModifiedBy>
  <cp:revision>180</cp:revision>
  <cp:lastPrinted>2023-06-29T08:53:05Z</cp:lastPrinted>
  <dcterms:created xsi:type="dcterms:W3CDTF">2020-05-26T04:18:42Z</dcterms:created>
  <dcterms:modified xsi:type="dcterms:W3CDTF">2025-03-17T02:06:23Z</dcterms:modified>
</cp:coreProperties>
</file>