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B9B3293-1F2E-4B1E-8A91-09AD726B5996}"/>
              </a:ext>
            </a:extLst>
          </p:cNvPr>
          <p:cNvGrpSpPr/>
          <p:nvPr/>
        </p:nvGrpSpPr>
        <p:grpSpPr>
          <a:xfrm>
            <a:off x="-1" y="225555"/>
            <a:ext cx="7559676" cy="10240702"/>
            <a:chOff x="-1" y="3964"/>
            <a:chExt cx="7559676" cy="10240702"/>
          </a:xfrm>
        </p:grpSpPr>
        <p:pic>
          <p:nvPicPr>
            <p:cNvPr id="11" name="Picture 4" descr="冬 | かわいいフリー素材集 いらすとや">
              <a:extLst>
                <a:ext uri="{FF2B5EF4-FFF2-40B4-BE49-F238E27FC236}">
                  <a16:creationId xmlns:a16="http://schemas.microsoft.com/office/drawing/2014/main" id="{41CA89EA-6213-431E-2610-AF0AA57794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48" y="6117286"/>
              <a:ext cx="1157544" cy="1157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20" descr="冬のかわいい手袋のイラスト | 無料のフリー素材 イラストエイト さん">
              <a:extLst>
                <a:ext uri="{FF2B5EF4-FFF2-40B4-BE49-F238E27FC236}">
                  <a16:creationId xmlns:a16="http://schemas.microsoft.com/office/drawing/2014/main" id="{F792A882-7FBB-4F25-B265-E0F3ABF7C4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195" y="2941658"/>
              <a:ext cx="857264" cy="791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16" descr="スキーのイラスト「女の子」 | かわいいフリー素材集 いらすとや さん">
              <a:extLst>
                <a:ext uri="{FF2B5EF4-FFF2-40B4-BE49-F238E27FC236}">
                  <a16:creationId xmlns:a16="http://schemas.microsoft.com/office/drawing/2014/main" id="{F0E3D5DB-A41A-0F17-309F-B8B4D1E05B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851" y="8139972"/>
              <a:ext cx="1452824" cy="1644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F373524B-F11F-4B42-A6FC-33E0B1C48D52}"/>
                </a:ext>
              </a:extLst>
            </p:cNvPr>
            <p:cNvSpPr/>
            <p:nvPr/>
          </p:nvSpPr>
          <p:spPr>
            <a:xfrm>
              <a:off x="2374166" y="14325"/>
              <a:ext cx="2919451" cy="45209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げんきなならっこ</a:t>
              </a: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UD デジタル 教科書体 NK Heavy" panose="02020900000000000000" pitchFamily="18" charset="-128"/>
                  <a:ea typeface="UD デジタル 教科書体 NK Heavy" panose="02020900000000000000" pitchFamily="18" charset="-128"/>
                </a:rPr>
                <a:t>　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E4ABC3C-0288-47EB-B716-4D60891670E8}"/>
                </a:ext>
              </a:extLst>
            </p:cNvPr>
            <p:cNvSpPr txBox="1"/>
            <p:nvPr/>
          </p:nvSpPr>
          <p:spPr>
            <a:xfrm>
              <a:off x="2496606" y="477366"/>
              <a:ext cx="33639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>
                  <a:solidFill>
                    <a:srgbClr val="00CC00"/>
                  </a:solidFill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おやくそくシート</a:t>
              </a: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84B1E54-6430-4132-9175-A2C3FB61A8D0}"/>
                </a:ext>
              </a:extLst>
            </p:cNvPr>
            <p:cNvSpPr/>
            <p:nvPr/>
          </p:nvSpPr>
          <p:spPr>
            <a:xfrm>
              <a:off x="325545" y="1066474"/>
              <a:ext cx="1492119" cy="575306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　　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がつ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4BDEDA5-CD71-41C3-9999-C892713FEE2A}"/>
                </a:ext>
              </a:extLst>
            </p:cNvPr>
            <p:cNvSpPr/>
            <p:nvPr/>
          </p:nvSpPr>
          <p:spPr>
            <a:xfrm>
              <a:off x="2066368" y="1060038"/>
              <a:ext cx="4992682" cy="581742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ja-JP" altLang="en-US" dirty="0"/>
                <a:t>　　　　　　</a:t>
              </a:r>
              <a:r>
                <a:rPr kumimoji="1" lang="ja-JP" altLang="en-US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くみ　　　なまえ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F3CC0E53-096E-4140-A139-FB4414209DF1}"/>
                </a:ext>
              </a:extLst>
            </p:cNvPr>
            <p:cNvSpPr/>
            <p:nvPr/>
          </p:nvSpPr>
          <p:spPr>
            <a:xfrm>
              <a:off x="271020" y="1776758"/>
              <a:ext cx="6878677" cy="1111369"/>
            </a:xfrm>
            <a:prstGeom prst="round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ははやねはやね・はやおき・おてつだい</a:t>
              </a:r>
            </a:p>
          </p:txBody>
        </p:sp>
        <p:sp>
          <p:nvSpPr>
            <p:cNvPr id="7" name="吹き出し: 角を丸めた四角形 6">
              <a:extLst>
                <a:ext uri="{FF2B5EF4-FFF2-40B4-BE49-F238E27FC236}">
                  <a16:creationId xmlns:a16="http://schemas.microsoft.com/office/drawing/2014/main" id="{857831ED-4574-439B-AFA2-5DC9D07C57B1}"/>
                </a:ext>
              </a:extLst>
            </p:cNvPr>
            <p:cNvSpPr/>
            <p:nvPr/>
          </p:nvSpPr>
          <p:spPr>
            <a:xfrm>
              <a:off x="1348583" y="8269350"/>
              <a:ext cx="2321631" cy="1313256"/>
            </a:xfrm>
            <a:prstGeom prst="wedgeRoundRectCallout">
              <a:avLst>
                <a:gd name="adj1" fmla="val -61313"/>
                <a:gd name="adj2" fmla="val -6546"/>
                <a:gd name="adj3" fmla="val 16667"/>
              </a:avLst>
            </a:prstGeom>
            <a:noFill/>
            <a:ln w="28575">
              <a:solidFill>
                <a:srgbClr val="F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8" name="吹き出し: 角を丸めた四角形 7">
              <a:extLst>
                <a:ext uri="{FF2B5EF4-FFF2-40B4-BE49-F238E27FC236}">
                  <a16:creationId xmlns:a16="http://schemas.microsoft.com/office/drawing/2014/main" id="{2620C878-A2F1-4497-B875-F94C73DB9D47}"/>
                </a:ext>
              </a:extLst>
            </p:cNvPr>
            <p:cNvSpPr/>
            <p:nvPr/>
          </p:nvSpPr>
          <p:spPr>
            <a:xfrm>
              <a:off x="3805670" y="8272277"/>
              <a:ext cx="2231497" cy="1310329"/>
            </a:xfrm>
            <a:prstGeom prst="wedgeRoundRectCallout">
              <a:avLst>
                <a:gd name="adj1" fmla="val 62714"/>
                <a:gd name="adj2" fmla="val -15389"/>
                <a:gd name="adj3" fmla="val 16667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4DF97E81-5D9E-4ECE-8BB4-411F6FE831A4}"/>
                </a:ext>
              </a:extLst>
            </p:cNvPr>
            <p:cNvSpPr txBox="1"/>
            <p:nvPr/>
          </p:nvSpPr>
          <p:spPr>
            <a:xfrm>
              <a:off x="1220373" y="9875334"/>
              <a:ext cx="5117014" cy="3693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rgbClr val="002060"/>
                  </a:solidFill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はやね・はやおき・あさごはん、がんばるぞ！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977848D0-AD55-43B0-80F1-882DC3FCE968}"/>
                </a:ext>
              </a:extLst>
            </p:cNvPr>
            <p:cNvSpPr txBox="1"/>
            <p:nvPr/>
          </p:nvSpPr>
          <p:spPr>
            <a:xfrm>
              <a:off x="531793" y="3453358"/>
              <a:ext cx="78483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１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4B8AD7C-D973-4B98-9380-F4B56B6576CE}"/>
                </a:ext>
              </a:extLst>
            </p:cNvPr>
            <p:cNvSpPr txBox="1"/>
            <p:nvPr/>
          </p:nvSpPr>
          <p:spPr>
            <a:xfrm>
              <a:off x="1371929" y="5092787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２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79F0DD0-9844-4F7C-8FE3-DEBF4C5D2513}"/>
                </a:ext>
              </a:extLst>
            </p:cNvPr>
            <p:cNvSpPr txBox="1"/>
            <p:nvPr/>
          </p:nvSpPr>
          <p:spPr>
            <a:xfrm>
              <a:off x="5352962" y="7577338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155974E-AF8E-4607-9A56-B0A4EE516266}"/>
                </a:ext>
              </a:extLst>
            </p:cNvPr>
            <p:cNvSpPr txBox="1"/>
            <p:nvPr/>
          </p:nvSpPr>
          <p:spPr>
            <a:xfrm>
              <a:off x="2166879" y="5607101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5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C6F7EC7-50BF-4C30-ACEE-AA87CCAFF3CF}"/>
                </a:ext>
              </a:extLst>
            </p:cNvPr>
            <p:cNvSpPr txBox="1"/>
            <p:nvPr/>
          </p:nvSpPr>
          <p:spPr>
            <a:xfrm>
              <a:off x="6855282" y="5828043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4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A0944D7-2D00-4B18-A734-C935F6E357C5}"/>
                </a:ext>
              </a:extLst>
            </p:cNvPr>
            <p:cNvSpPr txBox="1"/>
            <p:nvPr/>
          </p:nvSpPr>
          <p:spPr>
            <a:xfrm>
              <a:off x="2374166" y="6793024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6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3555659-CF6E-4223-912D-FEC3FE83AFD7}"/>
                </a:ext>
              </a:extLst>
            </p:cNvPr>
            <p:cNvSpPr txBox="1"/>
            <p:nvPr/>
          </p:nvSpPr>
          <p:spPr>
            <a:xfrm>
              <a:off x="5756461" y="4417041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DBC1B20-4E5E-41C2-B871-FB4AF9181AE3}"/>
                </a:ext>
              </a:extLst>
            </p:cNvPr>
            <p:cNvSpPr txBox="1"/>
            <p:nvPr/>
          </p:nvSpPr>
          <p:spPr>
            <a:xfrm>
              <a:off x="1554738" y="3960587"/>
              <a:ext cx="3327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49873C7-ECF7-44FD-BE2B-5FE19ABC3DD0}"/>
                </a:ext>
              </a:extLst>
            </p:cNvPr>
            <p:cNvSpPr txBox="1"/>
            <p:nvPr/>
          </p:nvSpPr>
          <p:spPr>
            <a:xfrm>
              <a:off x="2285657" y="3165427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AA1B0C3-38B6-4DC0-B334-59227DE92FB7}"/>
                </a:ext>
              </a:extLst>
            </p:cNvPr>
            <p:cNvSpPr txBox="1"/>
            <p:nvPr/>
          </p:nvSpPr>
          <p:spPr>
            <a:xfrm>
              <a:off x="295025" y="4395498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A6D28FD-9A12-47A5-BAB5-2B9798418B1C}"/>
                </a:ext>
              </a:extLst>
            </p:cNvPr>
            <p:cNvSpPr txBox="1"/>
            <p:nvPr/>
          </p:nvSpPr>
          <p:spPr>
            <a:xfrm>
              <a:off x="4943662" y="6028098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11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D7FEB59-21C0-4889-A42F-056245B443E2}"/>
                </a:ext>
              </a:extLst>
            </p:cNvPr>
            <p:cNvSpPr txBox="1"/>
            <p:nvPr/>
          </p:nvSpPr>
          <p:spPr>
            <a:xfrm>
              <a:off x="4008019" y="3261011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F69769B-DD7B-46CE-B285-28DEBF124E8F}"/>
                </a:ext>
              </a:extLst>
            </p:cNvPr>
            <p:cNvSpPr txBox="1"/>
            <p:nvPr/>
          </p:nvSpPr>
          <p:spPr>
            <a:xfrm>
              <a:off x="2199775" y="4543354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13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4FE43F7-C854-443F-9210-C72C4B27DA80}"/>
                </a:ext>
              </a:extLst>
            </p:cNvPr>
            <p:cNvSpPr txBox="1"/>
            <p:nvPr/>
          </p:nvSpPr>
          <p:spPr>
            <a:xfrm>
              <a:off x="4731034" y="682508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1F833E1-0308-4FCA-B490-5E2B0FD6B9B9}"/>
                </a:ext>
              </a:extLst>
            </p:cNvPr>
            <p:cNvSpPr txBox="1"/>
            <p:nvPr/>
          </p:nvSpPr>
          <p:spPr>
            <a:xfrm>
              <a:off x="487855" y="7628009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A3BC5D4-C511-4E93-965F-6C157BEE76C5}"/>
                </a:ext>
              </a:extLst>
            </p:cNvPr>
            <p:cNvSpPr txBox="1"/>
            <p:nvPr/>
          </p:nvSpPr>
          <p:spPr>
            <a:xfrm>
              <a:off x="2699739" y="7571366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931B1FB-E9BC-45E0-B17E-C5EBC1F7F18C}"/>
                </a:ext>
              </a:extLst>
            </p:cNvPr>
            <p:cNvSpPr txBox="1"/>
            <p:nvPr/>
          </p:nvSpPr>
          <p:spPr>
            <a:xfrm>
              <a:off x="5719818" y="6467721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17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6921384-5CFA-4637-9C9A-CFC9BCDC3CC3}"/>
                </a:ext>
              </a:extLst>
            </p:cNvPr>
            <p:cNvSpPr txBox="1"/>
            <p:nvPr/>
          </p:nvSpPr>
          <p:spPr>
            <a:xfrm>
              <a:off x="6715197" y="4169976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93FC0BB-2C0D-45CA-9962-DDA121EDE99A}"/>
                </a:ext>
              </a:extLst>
            </p:cNvPr>
            <p:cNvSpPr txBox="1"/>
            <p:nvPr/>
          </p:nvSpPr>
          <p:spPr>
            <a:xfrm>
              <a:off x="1508776" y="6311476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8BE8AFB-9551-45B8-AFEE-04023F6933B3}"/>
                </a:ext>
              </a:extLst>
            </p:cNvPr>
            <p:cNvSpPr txBox="1"/>
            <p:nvPr/>
          </p:nvSpPr>
          <p:spPr>
            <a:xfrm>
              <a:off x="5200227" y="5169644"/>
              <a:ext cx="54038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DB4DBA3-09FA-48B1-8944-D89F7F5BB6DB}"/>
                </a:ext>
              </a:extLst>
            </p:cNvPr>
            <p:cNvSpPr txBox="1"/>
            <p:nvPr/>
          </p:nvSpPr>
          <p:spPr>
            <a:xfrm>
              <a:off x="6889120" y="6711254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21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00E16D0-7488-43CA-B1B4-3C2E6274C09E}"/>
                </a:ext>
              </a:extLst>
            </p:cNvPr>
            <p:cNvSpPr txBox="1"/>
            <p:nvPr/>
          </p:nvSpPr>
          <p:spPr>
            <a:xfrm>
              <a:off x="6450264" y="4894614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99141C4-0066-408A-B9ED-2B884917BCB2}"/>
                </a:ext>
              </a:extLst>
            </p:cNvPr>
            <p:cNvSpPr txBox="1"/>
            <p:nvPr/>
          </p:nvSpPr>
          <p:spPr>
            <a:xfrm>
              <a:off x="3032340" y="3779554"/>
              <a:ext cx="6899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23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5A9FA5C-51C2-4C20-9D2D-60274F39868D}"/>
                </a:ext>
              </a:extLst>
            </p:cNvPr>
            <p:cNvSpPr txBox="1"/>
            <p:nvPr/>
          </p:nvSpPr>
          <p:spPr>
            <a:xfrm>
              <a:off x="3442191" y="6764739"/>
              <a:ext cx="65892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8C2D4C4-9D85-44E5-89BB-C396FE7DAD22}"/>
                </a:ext>
              </a:extLst>
            </p:cNvPr>
            <p:cNvSpPr txBox="1"/>
            <p:nvPr/>
          </p:nvSpPr>
          <p:spPr>
            <a:xfrm>
              <a:off x="406388" y="5657727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32BD2C4-A22C-4F3F-B8C7-1F16EE4A8C0C}"/>
                </a:ext>
              </a:extLst>
            </p:cNvPr>
            <p:cNvSpPr txBox="1"/>
            <p:nvPr/>
          </p:nvSpPr>
          <p:spPr>
            <a:xfrm>
              <a:off x="6179572" y="7337588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E44E92D9-828B-4ABE-801A-C6B8E7FE0A71}"/>
                </a:ext>
              </a:extLst>
            </p:cNvPr>
            <p:cNvSpPr txBox="1"/>
            <p:nvPr/>
          </p:nvSpPr>
          <p:spPr>
            <a:xfrm>
              <a:off x="4850307" y="4013307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70FAE746-5FD7-4D75-9125-0AAD1BAEE90C}"/>
                </a:ext>
              </a:extLst>
            </p:cNvPr>
            <p:cNvSpPr txBox="1"/>
            <p:nvPr/>
          </p:nvSpPr>
          <p:spPr>
            <a:xfrm>
              <a:off x="1338836" y="7366901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3F79CEA-AFA8-4F70-B9A4-D743D70D1712}"/>
                </a:ext>
              </a:extLst>
            </p:cNvPr>
            <p:cNvSpPr txBox="1"/>
            <p:nvPr/>
          </p:nvSpPr>
          <p:spPr>
            <a:xfrm>
              <a:off x="5200227" y="3175848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5FDDB7CD-6093-484E-A4B3-0B7086E483B4}"/>
                </a:ext>
              </a:extLst>
            </p:cNvPr>
            <p:cNvSpPr txBox="1"/>
            <p:nvPr/>
          </p:nvSpPr>
          <p:spPr>
            <a:xfrm>
              <a:off x="3885332" y="4264206"/>
              <a:ext cx="6329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30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A0BD0FB-5880-4BA0-AD69-E2FC96D0CF42}"/>
                </a:ext>
              </a:extLst>
            </p:cNvPr>
            <p:cNvSpPr txBox="1"/>
            <p:nvPr/>
          </p:nvSpPr>
          <p:spPr>
            <a:xfrm>
              <a:off x="4107172" y="7577338"/>
              <a:ext cx="6806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31</a:t>
              </a:r>
            </a:p>
          </p:txBody>
        </p:sp>
        <p:sp>
          <p:nvSpPr>
            <p:cNvPr id="43" name="フローチャート: 結合子 42">
              <a:extLst>
                <a:ext uri="{FF2B5EF4-FFF2-40B4-BE49-F238E27FC236}">
                  <a16:creationId xmlns:a16="http://schemas.microsoft.com/office/drawing/2014/main" id="{1D3BA2A6-A40B-4979-BC7B-518056F90765}"/>
                </a:ext>
              </a:extLst>
            </p:cNvPr>
            <p:cNvSpPr/>
            <p:nvPr/>
          </p:nvSpPr>
          <p:spPr>
            <a:xfrm>
              <a:off x="5119597" y="3035123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ローチャート: 結合子 43">
              <a:extLst>
                <a:ext uri="{FF2B5EF4-FFF2-40B4-BE49-F238E27FC236}">
                  <a16:creationId xmlns:a16="http://schemas.microsoft.com/office/drawing/2014/main" id="{B1B2250C-16E2-4FC0-9EDE-1806A28E9B04}"/>
                </a:ext>
              </a:extLst>
            </p:cNvPr>
            <p:cNvSpPr/>
            <p:nvPr/>
          </p:nvSpPr>
          <p:spPr>
            <a:xfrm>
              <a:off x="3954928" y="3163983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ローチャート: 結合子 44">
              <a:extLst>
                <a:ext uri="{FF2B5EF4-FFF2-40B4-BE49-F238E27FC236}">
                  <a16:creationId xmlns:a16="http://schemas.microsoft.com/office/drawing/2014/main" id="{D4F14C07-0329-4E7A-A897-A9868142D1FA}"/>
                </a:ext>
              </a:extLst>
            </p:cNvPr>
            <p:cNvSpPr/>
            <p:nvPr/>
          </p:nvSpPr>
          <p:spPr>
            <a:xfrm>
              <a:off x="6656413" y="406677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ローチャート: 結合子 45">
              <a:extLst>
                <a:ext uri="{FF2B5EF4-FFF2-40B4-BE49-F238E27FC236}">
                  <a16:creationId xmlns:a16="http://schemas.microsoft.com/office/drawing/2014/main" id="{B1388808-FBB8-4C58-97B4-FA6B371E07BC}"/>
                </a:ext>
              </a:extLst>
            </p:cNvPr>
            <p:cNvSpPr/>
            <p:nvPr/>
          </p:nvSpPr>
          <p:spPr>
            <a:xfrm>
              <a:off x="2141750" y="443449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ローチャート: 結合子 46">
              <a:extLst>
                <a:ext uri="{FF2B5EF4-FFF2-40B4-BE49-F238E27FC236}">
                  <a16:creationId xmlns:a16="http://schemas.microsoft.com/office/drawing/2014/main" id="{5FFFC8FF-B655-4941-B002-8F5B8732BF75}"/>
                </a:ext>
              </a:extLst>
            </p:cNvPr>
            <p:cNvSpPr/>
            <p:nvPr/>
          </p:nvSpPr>
          <p:spPr>
            <a:xfrm>
              <a:off x="5587720" y="428705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ローチャート: 結合子 47">
              <a:extLst>
                <a:ext uri="{FF2B5EF4-FFF2-40B4-BE49-F238E27FC236}">
                  <a16:creationId xmlns:a16="http://schemas.microsoft.com/office/drawing/2014/main" id="{3557BAA8-BA27-42FA-B025-0C3B2AC5B95F}"/>
                </a:ext>
              </a:extLst>
            </p:cNvPr>
            <p:cNvSpPr/>
            <p:nvPr/>
          </p:nvSpPr>
          <p:spPr>
            <a:xfrm>
              <a:off x="375517" y="334040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ローチャート: 結合子 48">
              <a:extLst>
                <a:ext uri="{FF2B5EF4-FFF2-40B4-BE49-F238E27FC236}">
                  <a16:creationId xmlns:a16="http://schemas.microsoft.com/office/drawing/2014/main" id="{BEF49A17-C1BA-469C-B42F-4D9499D58198}"/>
                </a:ext>
              </a:extLst>
            </p:cNvPr>
            <p:cNvSpPr/>
            <p:nvPr/>
          </p:nvSpPr>
          <p:spPr>
            <a:xfrm>
              <a:off x="5266257" y="746218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ローチャート: 結合子 49">
              <a:extLst>
                <a:ext uri="{FF2B5EF4-FFF2-40B4-BE49-F238E27FC236}">
                  <a16:creationId xmlns:a16="http://schemas.microsoft.com/office/drawing/2014/main" id="{E856AC93-3D75-4EE8-A848-B510AC8552F4}"/>
                </a:ext>
              </a:extLst>
            </p:cNvPr>
            <p:cNvSpPr/>
            <p:nvPr/>
          </p:nvSpPr>
          <p:spPr>
            <a:xfrm>
              <a:off x="5116347" y="5058013"/>
              <a:ext cx="658927" cy="633756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ローチャート: 結合子 50">
              <a:extLst>
                <a:ext uri="{FF2B5EF4-FFF2-40B4-BE49-F238E27FC236}">
                  <a16:creationId xmlns:a16="http://schemas.microsoft.com/office/drawing/2014/main" id="{5CD6FE9A-DC3F-4408-B623-76BCAD582F48}"/>
                </a:ext>
              </a:extLst>
            </p:cNvPr>
            <p:cNvSpPr/>
            <p:nvPr/>
          </p:nvSpPr>
          <p:spPr>
            <a:xfrm>
              <a:off x="4674378" y="670301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ローチャート: 結合子 51">
              <a:extLst>
                <a:ext uri="{FF2B5EF4-FFF2-40B4-BE49-F238E27FC236}">
                  <a16:creationId xmlns:a16="http://schemas.microsoft.com/office/drawing/2014/main" id="{0AF466C2-4BC3-4929-A045-A614122AE517}"/>
                </a:ext>
              </a:extLst>
            </p:cNvPr>
            <p:cNvSpPr/>
            <p:nvPr/>
          </p:nvSpPr>
          <p:spPr>
            <a:xfrm>
              <a:off x="238078" y="427371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ローチャート: 結合子 52">
              <a:extLst>
                <a:ext uri="{FF2B5EF4-FFF2-40B4-BE49-F238E27FC236}">
                  <a16:creationId xmlns:a16="http://schemas.microsoft.com/office/drawing/2014/main" id="{C016C0D7-96BA-4DE8-8DC1-0CDF06923251}"/>
                </a:ext>
              </a:extLst>
            </p:cNvPr>
            <p:cNvSpPr/>
            <p:nvPr/>
          </p:nvSpPr>
          <p:spPr>
            <a:xfrm>
              <a:off x="1243228" y="5012263"/>
              <a:ext cx="585319" cy="589796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ローチャート: 結合子 53">
              <a:extLst>
                <a:ext uri="{FF2B5EF4-FFF2-40B4-BE49-F238E27FC236}">
                  <a16:creationId xmlns:a16="http://schemas.microsoft.com/office/drawing/2014/main" id="{69E73A2D-3033-4767-9F8E-7BC7D75AFBE0}"/>
                </a:ext>
              </a:extLst>
            </p:cNvPr>
            <p:cNvSpPr/>
            <p:nvPr/>
          </p:nvSpPr>
          <p:spPr>
            <a:xfrm>
              <a:off x="3822107" y="412853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ローチャート: 結合子 54">
              <a:extLst>
                <a:ext uri="{FF2B5EF4-FFF2-40B4-BE49-F238E27FC236}">
                  <a16:creationId xmlns:a16="http://schemas.microsoft.com/office/drawing/2014/main" id="{562D0FDE-6743-456C-BD6F-1A33905AA139}"/>
                </a:ext>
              </a:extLst>
            </p:cNvPr>
            <p:cNvSpPr/>
            <p:nvPr/>
          </p:nvSpPr>
          <p:spPr>
            <a:xfrm>
              <a:off x="6372727" y="478399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ローチャート: 結合子 55">
              <a:extLst>
                <a:ext uri="{FF2B5EF4-FFF2-40B4-BE49-F238E27FC236}">
                  <a16:creationId xmlns:a16="http://schemas.microsoft.com/office/drawing/2014/main" id="{DEA4F97C-2B17-4EA2-8A25-D9CF5CEC4F5E}"/>
                </a:ext>
              </a:extLst>
            </p:cNvPr>
            <p:cNvSpPr/>
            <p:nvPr/>
          </p:nvSpPr>
          <p:spPr>
            <a:xfrm>
              <a:off x="3377333" y="667896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: 結合子 56">
              <a:extLst>
                <a:ext uri="{FF2B5EF4-FFF2-40B4-BE49-F238E27FC236}">
                  <a16:creationId xmlns:a16="http://schemas.microsoft.com/office/drawing/2014/main" id="{1F3C676E-4E30-4CDE-9C16-B84788BE524D}"/>
                </a:ext>
              </a:extLst>
            </p:cNvPr>
            <p:cNvSpPr/>
            <p:nvPr/>
          </p:nvSpPr>
          <p:spPr>
            <a:xfrm>
              <a:off x="2965922" y="364949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フローチャート: 結合子 57">
              <a:extLst>
                <a:ext uri="{FF2B5EF4-FFF2-40B4-BE49-F238E27FC236}">
                  <a16:creationId xmlns:a16="http://schemas.microsoft.com/office/drawing/2014/main" id="{80CB9307-0774-4247-A4AB-C70D96730599}"/>
                </a:ext>
              </a:extLst>
            </p:cNvPr>
            <p:cNvSpPr/>
            <p:nvPr/>
          </p:nvSpPr>
          <p:spPr>
            <a:xfrm>
              <a:off x="2226622" y="6709986"/>
              <a:ext cx="658927" cy="581794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ローチャート: 結合子 58">
              <a:extLst>
                <a:ext uri="{FF2B5EF4-FFF2-40B4-BE49-F238E27FC236}">
                  <a16:creationId xmlns:a16="http://schemas.microsoft.com/office/drawing/2014/main" id="{E71B05B9-8908-42C3-91E4-A83956C30213}"/>
                </a:ext>
              </a:extLst>
            </p:cNvPr>
            <p:cNvSpPr/>
            <p:nvPr/>
          </p:nvSpPr>
          <p:spPr>
            <a:xfrm>
              <a:off x="5649654" y="635319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ローチャート: 結合子 59">
              <a:extLst>
                <a:ext uri="{FF2B5EF4-FFF2-40B4-BE49-F238E27FC236}">
                  <a16:creationId xmlns:a16="http://schemas.microsoft.com/office/drawing/2014/main" id="{F3C31805-991C-4436-BB82-7F3AB5F42AEA}"/>
                </a:ext>
              </a:extLst>
            </p:cNvPr>
            <p:cNvSpPr/>
            <p:nvPr/>
          </p:nvSpPr>
          <p:spPr>
            <a:xfrm>
              <a:off x="331677" y="552882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ローチャート: 結合子 60">
              <a:extLst>
                <a:ext uri="{FF2B5EF4-FFF2-40B4-BE49-F238E27FC236}">
                  <a16:creationId xmlns:a16="http://schemas.microsoft.com/office/drawing/2014/main" id="{3D615EC8-B408-4328-BF8B-60DFF418A297}"/>
                </a:ext>
              </a:extLst>
            </p:cNvPr>
            <p:cNvSpPr/>
            <p:nvPr/>
          </p:nvSpPr>
          <p:spPr>
            <a:xfrm>
              <a:off x="1463882" y="618921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ローチャート: 結合子 61">
              <a:extLst>
                <a:ext uri="{FF2B5EF4-FFF2-40B4-BE49-F238E27FC236}">
                  <a16:creationId xmlns:a16="http://schemas.microsoft.com/office/drawing/2014/main" id="{599CA515-EB07-4E6E-A2E3-9A79D1AEC6BD}"/>
                </a:ext>
              </a:extLst>
            </p:cNvPr>
            <p:cNvSpPr/>
            <p:nvPr/>
          </p:nvSpPr>
          <p:spPr>
            <a:xfrm>
              <a:off x="2003881" y="548034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ローチャート: 結合子 62">
              <a:extLst>
                <a:ext uri="{FF2B5EF4-FFF2-40B4-BE49-F238E27FC236}">
                  <a16:creationId xmlns:a16="http://schemas.microsoft.com/office/drawing/2014/main" id="{D549F980-A213-4074-96EC-834E6D2E4C84}"/>
                </a:ext>
              </a:extLst>
            </p:cNvPr>
            <p:cNvSpPr/>
            <p:nvPr/>
          </p:nvSpPr>
          <p:spPr>
            <a:xfrm>
              <a:off x="4684087" y="389820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ローチャート: 結合子 63">
              <a:extLst>
                <a:ext uri="{FF2B5EF4-FFF2-40B4-BE49-F238E27FC236}">
                  <a16:creationId xmlns:a16="http://schemas.microsoft.com/office/drawing/2014/main" id="{9064A9F3-82C3-43C5-948E-628F87BA8565}"/>
                </a:ext>
              </a:extLst>
            </p:cNvPr>
            <p:cNvSpPr/>
            <p:nvPr/>
          </p:nvSpPr>
          <p:spPr>
            <a:xfrm>
              <a:off x="2642517" y="7449066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ローチャート: 結合子 64">
              <a:extLst>
                <a:ext uri="{FF2B5EF4-FFF2-40B4-BE49-F238E27FC236}">
                  <a16:creationId xmlns:a16="http://schemas.microsoft.com/office/drawing/2014/main" id="{E5D1B577-3964-4D27-A01A-11A5FF4B56E7}"/>
                </a:ext>
              </a:extLst>
            </p:cNvPr>
            <p:cNvSpPr/>
            <p:nvPr/>
          </p:nvSpPr>
          <p:spPr>
            <a:xfrm>
              <a:off x="412677" y="750280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ローチャート: 結合子 65">
              <a:extLst>
                <a:ext uri="{FF2B5EF4-FFF2-40B4-BE49-F238E27FC236}">
                  <a16:creationId xmlns:a16="http://schemas.microsoft.com/office/drawing/2014/main" id="{CB39AAC3-4332-4FF0-9711-2651CC9E8759}"/>
                </a:ext>
              </a:extLst>
            </p:cNvPr>
            <p:cNvSpPr/>
            <p:nvPr/>
          </p:nvSpPr>
          <p:spPr>
            <a:xfrm>
              <a:off x="4880073" y="589984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ローチャート: 結合子 66">
              <a:extLst>
                <a:ext uri="{FF2B5EF4-FFF2-40B4-BE49-F238E27FC236}">
                  <a16:creationId xmlns:a16="http://schemas.microsoft.com/office/drawing/2014/main" id="{37DC06AF-8719-48DB-8AFA-8CD10E82D055}"/>
                </a:ext>
              </a:extLst>
            </p:cNvPr>
            <p:cNvSpPr/>
            <p:nvPr/>
          </p:nvSpPr>
          <p:spPr>
            <a:xfrm>
              <a:off x="4017879" y="747125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ローチャート: 結合子 67">
              <a:extLst>
                <a:ext uri="{FF2B5EF4-FFF2-40B4-BE49-F238E27FC236}">
                  <a16:creationId xmlns:a16="http://schemas.microsoft.com/office/drawing/2014/main" id="{C3163D5A-16B5-46D8-837E-764CA71EA815}"/>
                </a:ext>
              </a:extLst>
            </p:cNvPr>
            <p:cNvSpPr/>
            <p:nvPr/>
          </p:nvSpPr>
          <p:spPr>
            <a:xfrm>
              <a:off x="6812486" y="660195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ローチャート: 結合子 68">
              <a:extLst>
                <a:ext uri="{FF2B5EF4-FFF2-40B4-BE49-F238E27FC236}">
                  <a16:creationId xmlns:a16="http://schemas.microsoft.com/office/drawing/2014/main" id="{C05F7C6B-5517-44F7-AC8F-F049C8120A0C}"/>
                </a:ext>
              </a:extLst>
            </p:cNvPr>
            <p:cNvSpPr/>
            <p:nvPr/>
          </p:nvSpPr>
          <p:spPr>
            <a:xfrm>
              <a:off x="2115801" y="303563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ローチャート: 結合子 69">
              <a:extLst>
                <a:ext uri="{FF2B5EF4-FFF2-40B4-BE49-F238E27FC236}">
                  <a16:creationId xmlns:a16="http://schemas.microsoft.com/office/drawing/2014/main" id="{C3E7FACE-AD06-417A-ADF4-418EDE508C70}"/>
                </a:ext>
              </a:extLst>
            </p:cNvPr>
            <p:cNvSpPr/>
            <p:nvPr/>
          </p:nvSpPr>
          <p:spPr>
            <a:xfrm>
              <a:off x="1263778" y="726027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ローチャート: 結合子 70">
              <a:extLst>
                <a:ext uri="{FF2B5EF4-FFF2-40B4-BE49-F238E27FC236}">
                  <a16:creationId xmlns:a16="http://schemas.microsoft.com/office/drawing/2014/main" id="{73BA7AC5-2F88-4BB6-AF37-FE2351E7CFA0}"/>
                </a:ext>
              </a:extLst>
            </p:cNvPr>
            <p:cNvSpPr/>
            <p:nvPr/>
          </p:nvSpPr>
          <p:spPr>
            <a:xfrm>
              <a:off x="6716585" y="570850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ローチャート: 結合子 71">
              <a:extLst>
                <a:ext uri="{FF2B5EF4-FFF2-40B4-BE49-F238E27FC236}">
                  <a16:creationId xmlns:a16="http://schemas.microsoft.com/office/drawing/2014/main" id="{74991DEF-95AB-4468-96C5-AAACBE00592E}"/>
                </a:ext>
              </a:extLst>
            </p:cNvPr>
            <p:cNvSpPr/>
            <p:nvPr/>
          </p:nvSpPr>
          <p:spPr>
            <a:xfrm>
              <a:off x="6097263" y="722243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ローチャート: 結合子 72">
              <a:extLst>
                <a:ext uri="{FF2B5EF4-FFF2-40B4-BE49-F238E27FC236}">
                  <a16:creationId xmlns:a16="http://schemas.microsoft.com/office/drawing/2014/main" id="{99739E38-5B23-481A-A64B-17EAA03715D8}"/>
                </a:ext>
              </a:extLst>
            </p:cNvPr>
            <p:cNvSpPr/>
            <p:nvPr/>
          </p:nvSpPr>
          <p:spPr>
            <a:xfrm>
              <a:off x="1416466" y="383960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816BA6E4-EC11-4A1E-8E6C-791EB9CC6254}"/>
                </a:ext>
              </a:extLst>
            </p:cNvPr>
            <p:cNvSpPr txBox="1"/>
            <p:nvPr/>
          </p:nvSpPr>
          <p:spPr>
            <a:xfrm>
              <a:off x="1537721" y="8358274"/>
              <a:ext cx="20392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おうちのひとから、ひとこと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F342A3E8-FB33-44E1-B7B9-122202A54582}"/>
                </a:ext>
              </a:extLst>
            </p:cNvPr>
            <p:cNvSpPr txBox="1"/>
            <p:nvPr/>
          </p:nvSpPr>
          <p:spPr>
            <a:xfrm>
              <a:off x="4010057" y="8364579"/>
              <a:ext cx="19695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せんせいから、ひとこと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D461298-AF8D-4619-939E-8E0848A99496}"/>
                </a:ext>
              </a:extLst>
            </p:cNvPr>
            <p:cNvSpPr/>
            <p:nvPr/>
          </p:nvSpPr>
          <p:spPr>
            <a:xfrm>
              <a:off x="526580" y="1882704"/>
              <a:ext cx="645929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>
                  <a:solidFill>
                    <a:prstClr val="black"/>
                  </a:solidFill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はやね・はやおき・あさごはん・あいさつ・おてつだい　　　　どんなやくそくにしようかな　？</a:t>
              </a:r>
              <a:endParaRPr lang="ja-JP" altLang="en-US" sz="1400" dirty="0"/>
            </a:p>
          </p:txBody>
        </p:sp>
        <p:pic>
          <p:nvPicPr>
            <p:cNvPr id="10" name="Picture 4" descr="雪合戦・雪遊びのイラスト | かわいいフリー素材集 いらすとや">
              <a:extLst>
                <a:ext uri="{FF2B5EF4-FFF2-40B4-BE49-F238E27FC236}">
                  <a16:creationId xmlns:a16="http://schemas.microsoft.com/office/drawing/2014/main" id="{2968408D-7EBA-2C24-9039-0D1A1085CE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614" y="16230"/>
              <a:ext cx="1870195" cy="980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雪だるまを作っている子供のイラスト | かわいいフリー素材集 いらすとや">
              <a:extLst>
                <a:ext uri="{FF2B5EF4-FFF2-40B4-BE49-F238E27FC236}">
                  <a16:creationId xmlns:a16="http://schemas.microsoft.com/office/drawing/2014/main" id="{27FDB265-483D-19D6-7A53-AFAA359E9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5257" y="3964"/>
              <a:ext cx="1204615" cy="1133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FCBB1C3C-0D6A-FB4B-B502-A4269695C4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8630" y="3158355"/>
              <a:ext cx="396319" cy="397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10" descr="クリスマスのイラスト「雪だるま」 | かわいいフリー素材集 いらすとや">
              <a:extLst>
                <a:ext uri="{FF2B5EF4-FFF2-40B4-BE49-F238E27FC236}">
                  <a16:creationId xmlns:a16="http://schemas.microsoft.com/office/drawing/2014/main" id="{25BA9E36-B9DE-88E0-64BC-B880BBB62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1" y="8485202"/>
              <a:ext cx="1378230" cy="1608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2" descr="冬 | かわいいフリー素材集 いらすとや">
              <a:extLst>
                <a:ext uri="{FF2B5EF4-FFF2-40B4-BE49-F238E27FC236}">
                  <a16:creationId xmlns:a16="http://schemas.microsoft.com/office/drawing/2014/main" id="{3E3A2090-4239-E819-1F61-F2E893F42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572" y="2958245"/>
              <a:ext cx="1182010" cy="1182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18" descr="鍋のイラスト「鍋料理」 | かわいいフリー素材集 いらすとや">
              <a:extLst>
                <a:ext uri="{FF2B5EF4-FFF2-40B4-BE49-F238E27FC236}">
                  <a16:creationId xmlns:a16="http://schemas.microsoft.com/office/drawing/2014/main" id="{775D4B44-0912-BFE6-6F92-B94CA9ED7A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6461" y="5508435"/>
              <a:ext cx="889993" cy="763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76" name="Picture 28" descr="雪だるまのキャラクター（カップル） | かわいいフリー素材集 いらすとや">
              <a:extLst>
                <a:ext uri="{FF2B5EF4-FFF2-40B4-BE49-F238E27FC236}">
                  <a16:creationId xmlns:a16="http://schemas.microsoft.com/office/drawing/2014/main" id="{4D2AA8EC-181D-05CE-918B-D709D749A5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791" y="4826176"/>
              <a:ext cx="1725794" cy="17257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5C12D909-A710-549A-B55B-2FA8333BFB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6749" y="3088747"/>
              <a:ext cx="396319" cy="397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E54AFA34-C585-F2CE-98E1-900404240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0566" y="4725418"/>
              <a:ext cx="396319" cy="397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EDFF7CD1-4D15-6E03-8C76-8513E46180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232" y="7549405"/>
              <a:ext cx="396319" cy="397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10D4C423-C197-3128-CE3E-CF8FA30D98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3811" y="7088671"/>
              <a:ext cx="295074" cy="295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50B4923B-40FD-2ED2-E45E-EE7026E7D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4708" y="5742824"/>
              <a:ext cx="308607" cy="3091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0" name="Picture 32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4180A855-C826-39AA-4957-7A69DE9DB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5282" y="7506929"/>
              <a:ext cx="520230" cy="521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2" name="Picture 34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5F37B117-B7F1-7EAD-87D1-612DF0045B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590" y="4407027"/>
              <a:ext cx="432583" cy="4344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4" name="Picture 3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D6701C29-A5E5-ACF5-E177-0B19380F38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657" y="3845469"/>
              <a:ext cx="418251" cy="419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6" name="Picture 38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FDBA93C4-1A3B-358A-9E9E-9CE386E05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3151" y="7763781"/>
              <a:ext cx="360416" cy="361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8" name="Picture 40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E42E619E-D24C-B9F7-1DA9-F6FCE3C9A2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6231" y="6836194"/>
              <a:ext cx="516189" cy="517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90" name="Picture 42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2589F934-DCE6-853E-6643-B7BFE0C93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3373" y="7695949"/>
              <a:ext cx="479395" cy="480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34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CAF015D2-69A3-678B-1410-C83843B5F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6841" y="6681521"/>
              <a:ext cx="432583" cy="4344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32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6188CFDB-FA9C-3722-9882-01DBC3CCC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19" y="4980239"/>
              <a:ext cx="520230" cy="521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6" descr="いろいろな冬のイメージのアイコン | かわいいフリー素材集 いらすとや">
              <a:extLst>
                <a:ext uri="{FF2B5EF4-FFF2-40B4-BE49-F238E27FC236}">
                  <a16:creationId xmlns:a16="http://schemas.microsoft.com/office/drawing/2014/main" id="{97565327-00DE-0338-4FD7-FB84D8F901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226" y="5134428"/>
              <a:ext cx="418251" cy="419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2743</TotalTime>
  <Words>96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中村慎太郎</cp:lastModifiedBy>
  <cp:revision>186</cp:revision>
  <cp:lastPrinted>2023-11-28T10:21:38Z</cp:lastPrinted>
  <dcterms:created xsi:type="dcterms:W3CDTF">2020-05-26T04:18:42Z</dcterms:created>
  <dcterms:modified xsi:type="dcterms:W3CDTF">2023-12-01T08:51:30Z</dcterms:modified>
</cp:coreProperties>
</file>