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2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0D"/>
    <a:srgbClr val="00CC00"/>
    <a:srgbClr val="FF0066"/>
    <a:srgbClr val="FF3399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8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F722C83-31AE-4208-8FAE-0B35D324591E}"/>
              </a:ext>
            </a:extLst>
          </p:cNvPr>
          <p:cNvGrpSpPr/>
          <p:nvPr/>
        </p:nvGrpSpPr>
        <p:grpSpPr>
          <a:xfrm>
            <a:off x="45705" y="77178"/>
            <a:ext cx="7494083" cy="10288638"/>
            <a:chOff x="45705" y="77178"/>
            <a:chExt cx="7494083" cy="1028863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309950D-5F17-4925-B054-F78168C8A921}"/>
                </a:ext>
              </a:extLst>
            </p:cNvPr>
            <p:cNvGrpSpPr/>
            <p:nvPr/>
          </p:nvGrpSpPr>
          <p:grpSpPr>
            <a:xfrm>
              <a:off x="235434" y="136373"/>
              <a:ext cx="7088806" cy="10229443"/>
              <a:chOff x="230046" y="-8480"/>
              <a:chExt cx="7008553" cy="10229443"/>
            </a:xfrm>
          </p:grpSpPr>
          <p:sp>
            <p:nvSpPr>
              <p:cNvPr id="2" name="正方形/長方形 1">
                <a:extLst>
                  <a:ext uri="{FF2B5EF4-FFF2-40B4-BE49-F238E27FC236}">
                    <a16:creationId xmlns:a16="http://schemas.microsoft.com/office/drawing/2014/main" id="{E3CD7E84-69F9-447F-8303-5D618FB410B2}"/>
                  </a:ext>
                </a:extLst>
              </p:cNvPr>
              <p:cNvSpPr/>
              <p:nvPr/>
            </p:nvSpPr>
            <p:spPr>
              <a:xfrm>
                <a:off x="2321050" y="-8480"/>
                <a:ext cx="3058988" cy="385226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BIZ UDP新丸ゴ Heavy" panose="020F0900000000000000" pitchFamily="50" charset="-128"/>
                    <a:ea typeface="BIZ UDP新丸ゴ Heavy" panose="020F0900000000000000" pitchFamily="50" charset="-128"/>
                  </a:rPr>
                  <a:t>げんきなならっこ</a:t>
                </a: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UD デジタル 教科書体 NK Heavy" panose="02020900000000000000" pitchFamily="18" charset="-128"/>
                    <a:ea typeface="UD デジタル 教科書体 NK Heavy" panose="02020900000000000000" pitchFamily="18" charset="-128"/>
                  </a:rPr>
                  <a:t>　</a:t>
                </a:r>
                <a:endPara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UD デジタル 教科書体 NK Heavy" panose="02020900000000000000" pitchFamily="18" charset="-128"/>
                  <a:ea typeface="UD デジタル 教科書体 NK Heavy" panose="02020900000000000000" pitchFamily="18" charset="-128"/>
                </a:endParaRPr>
              </a:p>
            </p:txBody>
          </p:sp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20C5078C-C8A1-41B0-8A0A-8C2BA7C3D54D}"/>
                  </a:ext>
                </a:extLst>
              </p:cNvPr>
              <p:cNvSpPr/>
              <p:nvPr/>
            </p:nvSpPr>
            <p:spPr>
              <a:xfrm>
                <a:off x="254663" y="1041565"/>
                <a:ext cx="1492119" cy="575306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　　　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UD Digi Kyokasho NK-R" panose="02020400000000000000" pitchFamily="18" charset="-128"/>
                    <a:ea typeface="UD Digi Kyokasho NK-R" panose="02020400000000000000" pitchFamily="18" charset="-128"/>
                  </a:rPr>
                  <a:t>がつ</a:t>
                </a:r>
              </a:p>
            </p:txBody>
          </p:sp>
          <p:sp>
            <p:nvSpPr>
              <p:cNvPr id="4" name="四角形: 角を丸くする 3">
                <a:extLst>
                  <a:ext uri="{FF2B5EF4-FFF2-40B4-BE49-F238E27FC236}">
                    <a16:creationId xmlns:a16="http://schemas.microsoft.com/office/drawing/2014/main" id="{82CBECFE-ED91-4D0D-AF33-B5AE6913BC71}"/>
                  </a:ext>
                </a:extLst>
              </p:cNvPr>
              <p:cNvSpPr/>
              <p:nvPr/>
            </p:nvSpPr>
            <p:spPr>
              <a:xfrm>
                <a:off x="2066368" y="1060038"/>
                <a:ext cx="4992682" cy="581742"/>
              </a:xfrm>
              <a:prstGeom prst="roundRect">
                <a:avLst/>
              </a:prstGeom>
              <a:ln w="1905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kumimoji="1" lang="ja-JP" altLang="en-US" dirty="0"/>
                  <a:t>　　　　　</a:t>
                </a:r>
                <a:r>
                  <a:rPr kumimoji="1" lang="ja-JP" altLang="en-US" dirty="0">
                    <a:latin typeface="UD Digi Kyokasho NK-R" panose="02020400000000000000" pitchFamily="18" charset="-128"/>
                    <a:ea typeface="UD Digi Kyokasho NK-R" panose="02020400000000000000" pitchFamily="18" charset="-128"/>
                  </a:rPr>
                  <a:t>くみ　　　　　なまえ</a:t>
                </a:r>
              </a:p>
            </p:txBody>
          </p:sp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582E28BB-5D37-48EB-8592-68CDD707F8C2}"/>
                  </a:ext>
                </a:extLst>
              </p:cNvPr>
              <p:cNvSpPr/>
              <p:nvPr/>
            </p:nvSpPr>
            <p:spPr>
              <a:xfrm>
                <a:off x="230046" y="1754391"/>
                <a:ext cx="6878677" cy="1111369"/>
              </a:xfrm>
              <a:prstGeom prst="roundRect">
                <a:avLst/>
              </a:prstGeom>
              <a:solidFill>
                <a:schemeClr val="bg1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dirty="0"/>
                  <a:t>ははやねはやね・はやおき・おてつだい</a:t>
                </a: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D6FE0545-AC41-4D73-A96F-6109E107ADF6}"/>
                  </a:ext>
                </a:extLst>
              </p:cNvPr>
              <p:cNvSpPr txBox="1"/>
              <p:nvPr/>
            </p:nvSpPr>
            <p:spPr>
              <a:xfrm>
                <a:off x="3268727" y="6752795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１</a:t>
                </a: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3B3C3A42-F03B-4B52-AC8E-9440CC8087A4}"/>
                  </a:ext>
                </a:extLst>
              </p:cNvPr>
              <p:cNvSpPr txBox="1"/>
              <p:nvPr/>
            </p:nvSpPr>
            <p:spPr>
              <a:xfrm>
                <a:off x="1491230" y="5314060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２</a:t>
                </a: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310236FA-C206-4179-A3DF-2CB106125CA9}"/>
                  </a:ext>
                </a:extLst>
              </p:cNvPr>
              <p:cNvSpPr txBox="1"/>
              <p:nvPr/>
            </p:nvSpPr>
            <p:spPr>
              <a:xfrm>
                <a:off x="2393455" y="7391111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27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4AAAB907-C26B-48F8-9D4B-942B5ADED205}"/>
                  </a:ext>
                </a:extLst>
              </p:cNvPr>
              <p:cNvSpPr txBox="1"/>
              <p:nvPr/>
            </p:nvSpPr>
            <p:spPr>
              <a:xfrm>
                <a:off x="5224051" y="5068426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5</a:t>
                </a: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A4F9BCF9-9099-48EA-A3EB-1486F94C11E3}"/>
                  </a:ext>
                </a:extLst>
              </p:cNvPr>
              <p:cNvSpPr txBox="1"/>
              <p:nvPr/>
            </p:nvSpPr>
            <p:spPr>
              <a:xfrm>
                <a:off x="3127625" y="4239293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4</a:t>
                </a: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B89AA2AD-85AB-4936-8AAB-9A026A4637DD}"/>
                  </a:ext>
                </a:extLst>
              </p:cNvPr>
              <p:cNvSpPr txBox="1"/>
              <p:nvPr/>
            </p:nvSpPr>
            <p:spPr>
              <a:xfrm>
                <a:off x="6043924" y="7345693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6</a:t>
                </a: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5C94E658-E2E0-4BDB-B64D-2546C3B364B7}"/>
                  </a:ext>
                </a:extLst>
              </p:cNvPr>
              <p:cNvSpPr txBox="1"/>
              <p:nvPr/>
            </p:nvSpPr>
            <p:spPr>
              <a:xfrm>
                <a:off x="5291429" y="6097063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7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F9F48A84-A5E1-400F-8FA7-ECEF12C110E1}"/>
                  </a:ext>
                </a:extLst>
              </p:cNvPr>
              <p:cNvSpPr txBox="1"/>
              <p:nvPr/>
            </p:nvSpPr>
            <p:spPr>
              <a:xfrm>
                <a:off x="2436086" y="6351655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8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D6A763EE-FCD4-472D-BE2D-A30CA5616923}"/>
                  </a:ext>
                </a:extLst>
              </p:cNvPr>
              <p:cNvSpPr txBox="1"/>
              <p:nvPr/>
            </p:nvSpPr>
            <p:spPr>
              <a:xfrm>
                <a:off x="4907542" y="3859317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9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6380094F-EBF0-455E-AC68-839122CF62A7}"/>
                  </a:ext>
                </a:extLst>
              </p:cNvPr>
              <p:cNvSpPr txBox="1"/>
              <p:nvPr/>
            </p:nvSpPr>
            <p:spPr>
              <a:xfrm>
                <a:off x="556807" y="6952850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10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C288571-631A-4677-87ED-0C351EDBE3CA}"/>
                  </a:ext>
                </a:extLst>
              </p:cNvPr>
              <p:cNvSpPr txBox="1"/>
              <p:nvPr/>
            </p:nvSpPr>
            <p:spPr>
              <a:xfrm>
                <a:off x="6060702" y="5913077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11</a:t>
                </a: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E1A58560-607A-4292-82F3-555E012E3ACD}"/>
                  </a:ext>
                </a:extLst>
              </p:cNvPr>
              <p:cNvSpPr txBox="1"/>
              <p:nvPr/>
            </p:nvSpPr>
            <p:spPr>
              <a:xfrm>
                <a:off x="2254934" y="3907253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12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A13CF0D9-86EB-496F-AA30-81F23B76AAA8}"/>
                  </a:ext>
                </a:extLst>
              </p:cNvPr>
              <p:cNvSpPr txBox="1"/>
              <p:nvPr/>
            </p:nvSpPr>
            <p:spPr>
              <a:xfrm>
                <a:off x="4514327" y="3102969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13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FA1158D0-1FDF-487F-8024-7B4079753DBB}"/>
                  </a:ext>
                </a:extLst>
              </p:cNvPr>
              <p:cNvSpPr txBox="1"/>
              <p:nvPr/>
            </p:nvSpPr>
            <p:spPr>
              <a:xfrm>
                <a:off x="6483111" y="3057940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14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2A3F9430-07BA-4232-8CE5-24B445A23DED}"/>
                  </a:ext>
                </a:extLst>
              </p:cNvPr>
              <p:cNvSpPr txBox="1"/>
              <p:nvPr/>
            </p:nvSpPr>
            <p:spPr>
              <a:xfrm>
                <a:off x="5701672" y="4453410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15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D4FDD782-AECE-4F74-B403-DEFBB626BA07}"/>
                  </a:ext>
                </a:extLst>
              </p:cNvPr>
              <p:cNvSpPr txBox="1"/>
              <p:nvPr/>
            </p:nvSpPr>
            <p:spPr>
              <a:xfrm>
                <a:off x="2989098" y="3173461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16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01472F62-2449-42CA-A816-35D83840E99E}"/>
                  </a:ext>
                </a:extLst>
              </p:cNvPr>
              <p:cNvSpPr txBox="1"/>
              <p:nvPr/>
            </p:nvSpPr>
            <p:spPr>
              <a:xfrm>
                <a:off x="3530229" y="7461816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17</a:t>
                </a: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6C59B76B-AB55-4549-87CA-61059D3D0B4C}"/>
                  </a:ext>
                </a:extLst>
              </p:cNvPr>
              <p:cNvSpPr txBox="1"/>
              <p:nvPr/>
            </p:nvSpPr>
            <p:spPr>
              <a:xfrm>
                <a:off x="4502508" y="7512246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18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C4407B8C-56DE-4640-97D6-F2450A6E1143}"/>
                  </a:ext>
                </a:extLst>
              </p:cNvPr>
              <p:cNvSpPr txBox="1"/>
              <p:nvPr/>
            </p:nvSpPr>
            <p:spPr>
              <a:xfrm>
                <a:off x="1363502" y="7384345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19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C880F474-FF27-4816-AFC0-B9A179215BA6}"/>
                  </a:ext>
                </a:extLst>
              </p:cNvPr>
              <p:cNvSpPr txBox="1"/>
              <p:nvPr/>
            </p:nvSpPr>
            <p:spPr>
              <a:xfrm>
                <a:off x="5540456" y="3320856"/>
                <a:ext cx="7410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20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C32426B2-8E07-490F-8FE6-BC7CB0D0B0C3}"/>
                  </a:ext>
                </a:extLst>
              </p:cNvPr>
              <p:cNvSpPr txBox="1"/>
              <p:nvPr/>
            </p:nvSpPr>
            <p:spPr>
              <a:xfrm>
                <a:off x="1669929" y="3196028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21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74A9BA8D-C556-4773-9892-C1F73736FE35}"/>
                  </a:ext>
                </a:extLst>
              </p:cNvPr>
              <p:cNvSpPr txBox="1"/>
              <p:nvPr/>
            </p:nvSpPr>
            <p:spPr>
              <a:xfrm>
                <a:off x="6579672" y="5152857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22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D25FD106-23F7-401E-BAB3-F394045B2148}"/>
                  </a:ext>
                </a:extLst>
              </p:cNvPr>
              <p:cNvSpPr txBox="1"/>
              <p:nvPr/>
            </p:nvSpPr>
            <p:spPr>
              <a:xfrm>
                <a:off x="5157748" y="6996879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</a:t>
                </a:r>
                <a:r>
                  <a:rPr kumimoji="1" lang="ja-JP" altLang="en-US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３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97E0ADB0-29C7-4076-A86E-730326F21E81}"/>
                  </a:ext>
                </a:extLst>
              </p:cNvPr>
              <p:cNvSpPr txBox="1"/>
              <p:nvPr/>
            </p:nvSpPr>
            <p:spPr>
              <a:xfrm>
                <a:off x="1327311" y="6293677"/>
                <a:ext cx="6589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24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C729E1CF-E488-458E-B438-8632E40D3255}"/>
                  </a:ext>
                </a:extLst>
              </p:cNvPr>
              <p:cNvSpPr txBox="1"/>
              <p:nvPr/>
            </p:nvSpPr>
            <p:spPr>
              <a:xfrm>
                <a:off x="4335223" y="6568179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25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7461D097-736E-4D37-872A-9581D90EFA85}"/>
                  </a:ext>
                </a:extLst>
              </p:cNvPr>
              <p:cNvSpPr txBox="1"/>
              <p:nvPr/>
            </p:nvSpPr>
            <p:spPr>
              <a:xfrm>
                <a:off x="2231826" y="4898728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26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0664A674-ED4E-408F-9087-F52467CD41D1}"/>
                  </a:ext>
                </a:extLst>
              </p:cNvPr>
              <p:cNvSpPr txBox="1"/>
              <p:nvPr/>
            </p:nvSpPr>
            <p:spPr>
              <a:xfrm>
                <a:off x="410769" y="5971734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３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BDF08986-1F25-49A8-8EC6-0822C462BF40}"/>
                  </a:ext>
                </a:extLst>
              </p:cNvPr>
              <p:cNvSpPr txBox="1"/>
              <p:nvPr/>
            </p:nvSpPr>
            <p:spPr>
              <a:xfrm>
                <a:off x="1185556" y="4348961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28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150F41E2-9DD7-4CB8-B7CE-8F5FF6BD068D}"/>
                  </a:ext>
                </a:extLst>
              </p:cNvPr>
              <p:cNvSpPr txBox="1"/>
              <p:nvPr/>
            </p:nvSpPr>
            <p:spPr>
              <a:xfrm>
                <a:off x="3788491" y="3723882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29</a:t>
                </a:r>
                <a:endPara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8B283A07-0AF1-443F-BA7D-82501AB41813}"/>
                  </a:ext>
                </a:extLst>
              </p:cNvPr>
              <p:cNvSpPr txBox="1"/>
              <p:nvPr/>
            </p:nvSpPr>
            <p:spPr>
              <a:xfrm>
                <a:off x="335280" y="4799992"/>
                <a:ext cx="6329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３</a:t>
                </a:r>
                <a:r>
                  <a:rPr kumimoji="1"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0</a:t>
                </a: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9C0F80E1-FA9D-484A-9D96-BC76286F8984}"/>
                  </a:ext>
                </a:extLst>
              </p:cNvPr>
              <p:cNvSpPr txBox="1"/>
              <p:nvPr/>
            </p:nvSpPr>
            <p:spPr>
              <a:xfrm>
                <a:off x="6693615" y="6548596"/>
                <a:ext cx="5216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31</a:t>
                </a: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8452571D-49C3-4D28-92BB-3BA26B5540D2}"/>
                  </a:ext>
                </a:extLst>
              </p:cNvPr>
              <p:cNvSpPr txBox="1"/>
              <p:nvPr/>
            </p:nvSpPr>
            <p:spPr>
              <a:xfrm>
                <a:off x="2452222" y="473404"/>
                <a:ext cx="34375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dirty="0">
                    <a:solidFill>
                      <a:srgbClr val="00CC00"/>
                    </a:solidFill>
                    <a:latin typeface="BIZ UDP新ゴ Light" panose="020B0300000000000000" pitchFamily="50" charset="-128"/>
                    <a:ea typeface="BIZ UDP新ゴ Light" panose="020B0300000000000000" pitchFamily="50" charset="-128"/>
                  </a:rPr>
                  <a:t>おやくそくシート　</a:t>
                </a:r>
              </a:p>
            </p:txBody>
          </p:sp>
          <p:sp>
            <p:nvSpPr>
              <p:cNvPr id="9" name="フローチャート: 結合子 8">
                <a:extLst>
                  <a:ext uri="{FF2B5EF4-FFF2-40B4-BE49-F238E27FC236}">
                    <a16:creationId xmlns:a16="http://schemas.microsoft.com/office/drawing/2014/main" id="{A4AFE42B-20D6-4F1B-941B-D9035E575B7E}"/>
                  </a:ext>
                </a:extLst>
              </p:cNvPr>
              <p:cNvSpPr/>
              <p:nvPr/>
            </p:nvSpPr>
            <p:spPr>
              <a:xfrm>
                <a:off x="4451540" y="2988494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ローチャート: 結合子 52">
                <a:extLst>
                  <a:ext uri="{FF2B5EF4-FFF2-40B4-BE49-F238E27FC236}">
                    <a16:creationId xmlns:a16="http://schemas.microsoft.com/office/drawing/2014/main" id="{DD918C59-F122-4D6E-85F8-F238A409077B}"/>
                  </a:ext>
                </a:extLst>
              </p:cNvPr>
              <p:cNvSpPr/>
              <p:nvPr/>
            </p:nvSpPr>
            <p:spPr>
              <a:xfrm>
                <a:off x="2257174" y="6220548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ローチャート: 結合子 53">
                <a:extLst>
                  <a:ext uri="{FF2B5EF4-FFF2-40B4-BE49-F238E27FC236}">
                    <a16:creationId xmlns:a16="http://schemas.microsoft.com/office/drawing/2014/main" id="{883E2C56-20D3-4A69-B89F-92E39CA230B7}"/>
                  </a:ext>
                </a:extLst>
              </p:cNvPr>
              <p:cNvSpPr/>
              <p:nvPr/>
            </p:nvSpPr>
            <p:spPr>
              <a:xfrm>
                <a:off x="5464434" y="3204848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ローチャート: 結合子 54">
                <a:extLst>
                  <a:ext uri="{FF2B5EF4-FFF2-40B4-BE49-F238E27FC236}">
                    <a16:creationId xmlns:a16="http://schemas.microsoft.com/office/drawing/2014/main" id="{D67C42AB-201B-4AE7-97DD-8D2B93516CB3}"/>
                  </a:ext>
                </a:extLst>
              </p:cNvPr>
              <p:cNvSpPr/>
              <p:nvPr/>
            </p:nvSpPr>
            <p:spPr>
              <a:xfrm>
                <a:off x="1251514" y="6162565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ローチャート: 結合子 55">
                <a:extLst>
                  <a:ext uri="{FF2B5EF4-FFF2-40B4-BE49-F238E27FC236}">
                    <a16:creationId xmlns:a16="http://schemas.microsoft.com/office/drawing/2014/main" id="{AC9AE204-9FF9-41AC-9FC7-D15FF3C371CD}"/>
                  </a:ext>
                </a:extLst>
              </p:cNvPr>
              <p:cNvSpPr/>
              <p:nvPr/>
            </p:nvSpPr>
            <p:spPr>
              <a:xfrm>
                <a:off x="5640333" y="4308588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ローチャート: 結合子 56">
                <a:extLst>
                  <a:ext uri="{FF2B5EF4-FFF2-40B4-BE49-F238E27FC236}">
                    <a16:creationId xmlns:a16="http://schemas.microsoft.com/office/drawing/2014/main" id="{7AB1EFD8-8DC4-4484-A652-369DC75F02CC}"/>
                  </a:ext>
                </a:extLst>
              </p:cNvPr>
              <p:cNvSpPr/>
              <p:nvPr/>
            </p:nvSpPr>
            <p:spPr>
              <a:xfrm>
                <a:off x="1584183" y="3067886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ローチャート: 結合子 57">
                <a:extLst>
                  <a:ext uri="{FF2B5EF4-FFF2-40B4-BE49-F238E27FC236}">
                    <a16:creationId xmlns:a16="http://schemas.microsoft.com/office/drawing/2014/main" id="{4D70953E-0D75-435C-AB41-D520274843B1}"/>
                  </a:ext>
                </a:extLst>
              </p:cNvPr>
              <p:cNvSpPr/>
              <p:nvPr/>
            </p:nvSpPr>
            <p:spPr>
              <a:xfrm>
                <a:off x="1109374" y="4225906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ローチャート: 結合子 58">
                <a:extLst>
                  <a:ext uri="{FF2B5EF4-FFF2-40B4-BE49-F238E27FC236}">
                    <a16:creationId xmlns:a16="http://schemas.microsoft.com/office/drawing/2014/main" id="{02BF7055-3037-4278-A0B9-443878C2AEF4}"/>
                  </a:ext>
                </a:extLst>
              </p:cNvPr>
              <p:cNvSpPr/>
              <p:nvPr/>
            </p:nvSpPr>
            <p:spPr>
              <a:xfrm>
                <a:off x="5969796" y="5811251"/>
                <a:ext cx="658927" cy="633756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ローチャート: 結合子 59">
                <a:extLst>
                  <a:ext uri="{FF2B5EF4-FFF2-40B4-BE49-F238E27FC236}">
                    <a16:creationId xmlns:a16="http://schemas.microsoft.com/office/drawing/2014/main" id="{BA943EC4-8877-45AD-AB34-5717671CE9BF}"/>
                  </a:ext>
                </a:extLst>
              </p:cNvPr>
              <p:cNvSpPr/>
              <p:nvPr/>
            </p:nvSpPr>
            <p:spPr>
              <a:xfrm>
                <a:off x="1294722" y="7271036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ローチャート: 結合子 60">
                <a:extLst>
                  <a:ext uri="{FF2B5EF4-FFF2-40B4-BE49-F238E27FC236}">
                    <a16:creationId xmlns:a16="http://schemas.microsoft.com/office/drawing/2014/main" id="{6BBBF436-CE65-4A4F-9926-F5C7C35D50F3}"/>
                  </a:ext>
                </a:extLst>
              </p:cNvPr>
              <p:cNvSpPr/>
              <p:nvPr/>
            </p:nvSpPr>
            <p:spPr>
              <a:xfrm>
                <a:off x="5026674" y="4964739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ローチャート: 結合子 61">
                <a:extLst>
                  <a:ext uri="{FF2B5EF4-FFF2-40B4-BE49-F238E27FC236}">
                    <a16:creationId xmlns:a16="http://schemas.microsoft.com/office/drawing/2014/main" id="{D62D90B3-7028-46CC-BB5B-49B3B1952B17}"/>
                  </a:ext>
                </a:extLst>
              </p:cNvPr>
              <p:cNvSpPr/>
              <p:nvPr/>
            </p:nvSpPr>
            <p:spPr>
              <a:xfrm>
                <a:off x="4436109" y="7371205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ローチャート: 結合子 62">
                <a:extLst>
                  <a:ext uri="{FF2B5EF4-FFF2-40B4-BE49-F238E27FC236}">
                    <a16:creationId xmlns:a16="http://schemas.microsoft.com/office/drawing/2014/main" id="{7E32A61F-25BC-4E28-A7D2-C30AD3B22324}"/>
                  </a:ext>
                </a:extLst>
              </p:cNvPr>
              <p:cNvSpPr/>
              <p:nvPr/>
            </p:nvSpPr>
            <p:spPr>
              <a:xfrm>
                <a:off x="2134414" y="4805168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ローチャート: 結合子 63">
                <a:extLst>
                  <a:ext uri="{FF2B5EF4-FFF2-40B4-BE49-F238E27FC236}">
                    <a16:creationId xmlns:a16="http://schemas.microsoft.com/office/drawing/2014/main" id="{D5D0809B-BD0C-4D4C-9ABD-B84F3C776667}"/>
                  </a:ext>
                </a:extLst>
              </p:cNvPr>
              <p:cNvSpPr/>
              <p:nvPr/>
            </p:nvSpPr>
            <p:spPr>
              <a:xfrm>
                <a:off x="4252323" y="6464441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ローチャート: 結合子 64">
                <a:extLst>
                  <a:ext uri="{FF2B5EF4-FFF2-40B4-BE49-F238E27FC236}">
                    <a16:creationId xmlns:a16="http://schemas.microsoft.com/office/drawing/2014/main" id="{ABD0D8B0-C198-43CD-8C44-2333968C5C3E}"/>
                  </a:ext>
                </a:extLst>
              </p:cNvPr>
              <p:cNvSpPr/>
              <p:nvPr/>
            </p:nvSpPr>
            <p:spPr>
              <a:xfrm>
                <a:off x="5074701" y="6875891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ローチャート: 結合子 65">
                <a:extLst>
                  <a:ext uri="{FF2B5EF4-FFF2-40B4-BE49-F238E27FC236}">
                    <a16:creationId xmlns:a16="http://schemas.microsoft.com/office/drawing/2014/main" id="{62713567-F52B-4CE3-B85C-D3888008B860}"/>
                  </a:ext>
                </a:extLst>
              </p:cNvPr>
              <p:cNvSpPr/>
              <p:nvPr/>
            </p:nvSpPr>
            <p:spPr>
              <a:xfrm>
                <a:off x="5114977" y="5975947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ローチャート: 結合子 66">
                <a:extLst>
                  <a:ext uri="{FF2B5EF4-FFF2-40B4-BE49-F238E27FC236}">
                    <a16:creationId xmlns:a16="http://schemas.microsoft.com/office/drawing/2014/main" id="{DED8A624-FB47-4DEF-B8F4-18D5EF472331}"/>
                  </a:ext>
                </a:extLst>
              </p:cNvPr>
              <p:cNvSpPr/>
              <p:nvPr/>
            </p:nvSpPr>
            <p:spPr>
              <a:xfrm>
                <a:off x="2977202" y="4107308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ローチャート: 結合子 67">
                <a:extLst>
                  <a:ext uri="{FF2B5EF4-FFF2-40B4-BE49-F238E27FC236}">
                    <a16:creationId xmlns:a16="http://schemas.microsoft.com/office/drawing/2014/main" id="{13B7A653-DB58-40EE-AEA1-100E325828E0}"/>
                  </a:ext>
                </a:extLst>
              </p:cNvPr>
              <p:cNvSpPr/>
              <p:nvPr/>
            </p:nvSpPr>
            <p:spPr>
              <a:xfrm>
                <a:off x="6486772" y="5008905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ローチャート: 結合子 68">
                <a:extLst>
                  <a:ext uri="{FF2B5EF4-FFF2-40B4-BE49-F238E27FC236}">
                    <a16:creationId xmlns:a16="http://schemas.microsoft.com/office/drawing/2014/main" id="{9B72D04E-2B84-470A-A6C2-E3D45F9FEAE5}"/>
                  </a:ext>
                </a:extLst>
              </p:cNvPr>
              <p:cNvSpPr/>
              <p:nvPr/>
            </p:nvSpPr>
            <p:spPr>
              <a:xfrm>
                <a:off x="1334446" y="5206832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ローチャート: 結合子 69">
                <a:extLst>
                  <a:ext uri="{FF2B5EF4-FFF2-40B4-BE49-F238E27FC236}">
                    <a16:creationId xmlns:a16="http://schemas.microsoft.com/office/drawing/2014/main" id="{52AB2B24-3F18-4A5E-A367-BB75A081E528}"/>
                  </a:ext>
                </a:extLst>
              </p:cNvPr>
              <p:cNvSpPr/>
              <p:nvPr/>
            </p:nvSpPr>
            <p:spPr>
              <a:xfrm>
                <a:off x="490101" y="6846096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ローチャート: 結合子 70">
                <a:extLst>
                  <a:ext uri="{FF2B5EF4-FFF2-40B4-BE49-F238E27FC236}">
                    <a16:creationId xmlns:a16="http://schemas.microsoft.com/office/drawing/2014/main" id="{6197043E-394E-4599-AD0A-2A4343941269}"/>
                  </a:ext>
                </a:extLst>
              </p:cNvPr>
              <p:cNvSpPr/>
              <p:nvPr/>
            </p:nvSpPr>
            <p:spPr>
              <a:xfrm>
                <a:off x="3452359" y="7346667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ローチャート: 結合子 71">
                <a:extLst>
                  <a:ext uri="{FF2B5EF4-FFF2-40B4-BE49-F238E27FC236}">
                    <a16:creationId xmlns:a16="http://schemas.microsoft.com/office/drawing/2014/main" id="{8FAFC787-0DFC-4D20-A786-1AADD96B2FBB}"/>
                  </a:ext>
                </a:extLst>
              </p:cNvPr>
              <p:cNvSpPr/>
              <p:nvPr/>
            </p:nvSpPr>
            <p:spPr>
              <a:xfrm>
                <a:off x="256058" y="5858970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ローチャート: 結合子 72">
                <a:extLst>
                  <a:ext uri="{FF2B5EF4-FFF2-40B4-BE49-F238E27FC236}">
                    <a16:creationId xmlns:a16="http://schemas.microsoft.com/office/drawing/2014/main" id="{83A0F579-3B3D-4372-8773-C293FA1E9BA7}"/>
                  </a:ext>
                </a:extLst>
              </p:cNvPr>
              <p:cNvSpPr/>
              <p:nvPr/>
            </p:nvSpPr>
            <p:spPr>
              <a:xfrm>
                <a:off x="2915286" y="3050744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ローチャート: 結合子 73">
                <a:extLst>
                  <a:ext uri="{FF2B5EF4-FFF2-40B4-BE49-F238E27FC236}">
                    <a16:creationId xmlns:a16="http://schemas.microsoft.com/office/drawing/2014/main" id="{6A0875BB-4EA0-460D-8D86-C9F1EDF24EB2}"/>
                  </a:ext>
                </a:extLst>
              </p:cNvPr>
              <p:cNvSpPr/>
              <p:nvPr/>
            </p:nvSpPr>
            <p:spPr>
              <a:xfrm>
                <a:off x="257877" y="4692222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ローチャート: 結合子 74">
                <a:extLst>
                  <a:ext uri="{FF2B5EF4-FFF2-40B4-BE49-F238E27FC236}">
                    <a16:creationId xmlns:a16="http://schemas.microsoft.com/office/drawing/2014/main" id="{84011E16-5AD4-4F36-A87B-B4AAF1B43FF0}"/>
                  </a:ext>
                </a:extLst>
              </p:cNvPr>
              <p:cNvSpPr/>
              <p:nvPr/>
            </p:nvSpPr>
            <p:spPr>
              <a:xfrm>
                <a:off x="3120907" y="6627063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ローチャート: 結合子 75">
                <a:extLst>
                  <a:ext uri="{FF2B5EF4-FFF2-40B4-BE49-F238E27FC236}">
                    <a16:creationId xmlns:a16="http://schemas.microsoft.com/office/drawing/2014/main" id="{40F901D5-656E-4EDE-B1C5-58999629190B}"/>
                  </a:ext>
                </a:extLst>
              </p:cNvPr>
              <p:cNvSpPr/>
              <p:nvPr/>
            </p:nvSpPr>
            <p:spPr>
              <a:xfrm>
                <a:off x="5879133" y="7218834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ローチャート: 結合子 76">
                <a:extLst>
                  <a:ext uri="{FF2B5EF4-FFF2-40B4-BE49-F238E27FC236}">
                    <a16:creationId xmlns:a16="http://schemas.microsoft.com/office/drawing/2014/main" id="{D7B2F926-734A-4C14-A518-A82F7BDF0787}"/>
                  </a:ext>
                </a:extLst>
              </p:cNvPr>
              <p:cNvSpPr/>
              <p:nvPr/>
            </p:nvSpPr>
            <p:spPr>
              <a:xfrm>
                <a:off x="2318275" y="7269873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ローチャート: 結合子 77">
                <a:extLst>
                  <a:ext uri="{FF2B5EF4-FFF2-40B4-BE49-F238E27FC236}">
                    <a16:creationId xmlns:a16="http://schemas.microsoft.com/office/drawing/2014/main" id="{8042229D-A59F-4A8F-A982-93B8603DD647}"/>
                  </a:ext>
                </a:extLst>
              </p:cNvPr>
              <p:cNvSpPr/>
              <p:nvPr/>
            </p:nvSpPr>
            <p:spPr>
              <a:xfrm>
                <a:off x="2196563" y="3782357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ローチャート: 結合子 78">
                <a:extLst>
                  <a:ext uri="{FF2B5EF4-FFF2-40B4-BE49-F238E27FC236}">
                    <a16:creationId xmlns:a16="http://schemas.microsoft.com/office/drawing/2014/main" id="{BEA4FC91-96E4-4160-B4B3-639E37012722}"/>
                  </a:ext>
                </a:extLst>
              </p:cNvPr>
              <p:cNvSpPr/>
              <p:nvPr/>
            </p:nvSpPr>
            <p:spPr>
              <a:xfrm>
                <a:off x="3697250" y="3613282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ローチャート: 結合子 79">
                <a:extLst>
                  <a:ext uri="{FF2B5EF4-FFF2-40B4-BE49-F238E27FC236}">
                    <a16:creationId xmlns:a16="http://schemas.microsoft.com/office/drawing/2014/main" id="{03B728F0-5D7C-4028-8980-9E8C9F92325F}"/>
                  </a:ext>
                </a:extLst>
              </p:cNvPr>
              <p:cNvSpPr/>
              <p:nvPr/>
            </p:nvSpPr>
            <p:spPr>
              <a:xfrm>
                <a:off x="6410661" y="2939877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ローチャート: 結合子 80">
                <a:extLst>
                  <a:ext uri="{FF2B5EF4-FFF2-40B4-BE49-F238E27FC236}">
                    <a16:creationId xmlns:a16="http://schemas.microsoft.com/office/drawing/2014/main" id="{5C9620E2-3D4F-41A2-9B40-78804D28E126}"/>
                  </a:ext>
                </a:extLst>
              </p:cNvPr>
              <p:cNvSpPr/>
              <p:nvPr/>
            </p:nvSpPr>
            <p:spPr>
              <a:xfrm>
                <a:off x="6579672" y="6423783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ローチャート: 結合子 81">
                <a:extLst>
                  <a:ext uri="{FF2B5EF4-FFF2-40B4-BE49-F238E27FC236}">
                    <a16:creationId xmlns:a16="http://schemas.microsoft.com/office/drawing/2014/main" id="{83F0565E-401C-48E3-81BB-A60929B58D45}"/>
                  </a:ext>
                </a:extLst>
              </p:cNvPr>
              <p:cNvSpPr/>
              <p:nvPr/>
            </p:nvSpPr>
            <p:spPr>
              <a:xfrm>
                <a:off x="4742548" y="3751218"/>
                <a:ext cx="658927" cy="630408"/>
              </a:xfrm>
              <a:prstGeom prst="flowChartConnector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34606C23-B8C5-416B-A15D-DC3850AF7923}"/>
                  </a:ext>
                </a:extLst>
              </p:cNvPr>
              <p:cNvSpPr txBox="1"/>
              <p:nvPr/>
            </p:nvSpPr>
            <p:spPr>
              <a:xfrm>
                <a:off x="4003170" y="8155893"/>
                <a:ext cx="19695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200" dirty="0"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せんせいから、ひとこと</a:t>
                </a:r>
              </a:p>
            </p:txBody>
          </p:sp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CA770E7A-E0A0-40EF-954F-334CEE4AA3A8}"/>
                  </a:ext>
                </a:extLst>
              </p:cNvPr>
              <p:cNvSpPr txBox="1"/>
              <p:nvPr/>
            </p:nvSpPr>
            <p:spPr>
              <a:xfrm>
                <a:off x="1549292" y="8128310"/>
                <a:ext cx="20392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200" dirty="0"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おうちのひとから、ひとこと</a:t>
                </a:r>
              </a:p>
            </p:txBody>
          </p:sp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id="{CAF7445D-F291-4C7D-A8DA-770619138B26}"/>
                  </a:ext>
                </a:extLst>
              </p:cNvPr>
              <p:cNvSpPr txBox="1"/>
              <p:nvPr/>
            </p:nvSpPr>
            <p:spPr>
              <a:xfrm>
                <a:off x="1236260" y="9851631"/>
                <a:ext cx="4979970" cy="369332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002060"/>
                    </a:solidFill>
                    <a:latin typeface="BIZ UDP新丸ゴ Heavy" panose="020F0900000000000000" pitchFamily="50" charset="-128"/>
                    <a:ea typeface="BIZ UDP新丸ゴ Heavy" panose="020F0900000000000000" pitchFamily="50" charset="-128"/>
                  </a:rPr>
                  <a:t>はやね・はやおき・あさごはん、がんばるぞ！</a:t>
                </a:r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44C3C1E1-FC27-4EB4-B4A4-29EBC0D13D25}"/>
                  </a:ext>
                </a:extLst>
              </p:cNvPr>
              <p:cNvSpPr txBox="1"/>
              <p:nvPr/>
            </p:nvSpPr>
            <p:spPr>
              <a:xfrm>
                <a:off x="437830" y="1824932"/>
                <a:ext cx="65268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ja-JP" altLang="en-US" sz="1400" dirty="0">
                    <a:solidFill>
                      <a:prstClr val="black"/>
                    </a:solidFill>
                    <a:latin typeface="UD Digi Kyokasho NK-R" panose="02020400000000000000" pitchFamily="18" charset="-128"/>
                    <a:ea typeface="UD Digi Kyokasho NK-R" panose="02020400000000000000" pitchFamily="18" charset="-128"/>
                  </a:rPr>
                  <a:t>はやね・はやおき・あさごはん・あいさつ・おてつだい　　　　どんなやくそくにしようかな　？</a:t>
                </a:r>
                <a:r>
                  <a:rPr lang="ja-JP" altLang="en-US" dirty="0">
                    <a:solidFill>
                      <a:prstClr val="black"/>
                    </a:solidFill>
                    <a:latin typeface="UD Digi Kyokasho NK-R" panose="02020400000000000000" pitchFamily="18" charset="-128"/>
                    <a:ea typeface="UD Digi Kyokasho NK-R" panose="02020400000000000000" pitchFamily="18" charset="-128"/>
                  </a:rPr>
                  <a:t>　</a:t>
                </a:r>
              </a:p>
              <a:p>
                <a:endParaRPr kumimoji="1" lang="ja-JP" altLang="en-US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</p:txBody>
          </p:sp>
          <p:sp>
            <p:nvSpPr>
              <p:cNvPr id="6" name="吹き出し: 角を丸めた四角形 5">
                <a:extLst>
                  <a:ext uri="{FF2B5EF4-FFF2-40B4-BE49-F238E27FC236}">
                    <a16:creationId xmlns:a16="http://schemas.microsoft.com/office/drawing/2014/main" id="{69BABD2A-3453-414F-AC2E-EC1D06D17C75}"/>
                  </a:ext>
                </a:extLst>
              </p:cNvPr>
              <p:cNvSpPr/>
              <p:nvPr/>
            </p:nvSpPr>
            <p:spPr>
              <a:xfrm>
                <a:off x="1348583" y="8052706"/>
                <a:ext cx="2321631" cy="1529900"/>
              </a:xfrm>
              <a:prstGeom prst="wedgeRoundRectCallout">
                <a:avLst>
                  <a:gd name="adj1" fmla="val -56390"/>
                  <a:gd name="adj2" fmla="val -4678"/>
                  <a:gd name="adj3" fmla="val 16667"/>
                </a:avLst>
              </a:prstGeom>
              <a:noFill/>
              <a:ln w="28575">
                <a:solidFill>
                  <a:srgbClr val="FFC5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0" name="吹き出し: 角を丸めた四角形 9">
                <a:extLst>
                  <a:ext uri="{FF2B5EF4-FFF2-40B4-BE49-F238E27FC236}">
                    <a16:creationId xmlns:a16="http://schemas.microsoft.com/office/drawing/2014/main" id="{B3F83D8C-08E0-4FCD-8DC0-1B959ED31FC5}"/>
                  </a:ext>
                </a:extLst>
              </p:cNvPr>
              <p:cNvSpPr/>
              <p:nvPr/>
            </p:nvSpPr>
            <p:spPr>
              <a:xfrm>
                <a:off x="3791138" y="8055767"/>
                <a:ext cx="2231497" cy="1513397"/>
              </a:xfrm>
              <a:prstGeom prst="wedgeRoundRectCallout">
                <a:avLst>
                  <a:gd name="adj1" fmla="val 64535"/>
                  <a:gd name="adj2" fmla="val -18535"/>
                  <a:gd name="adj3" fmla="val 16667"/>
                </a:avLst>
              </a:prstGeom>
              <a:noFill/>
              <a:ln w="285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51" name="Picture 6" descr="スキーのイラスト「雪だるま」 | かわいいフリー素材集 いらすとや">
              <a:extLst>
                <a:ext uri="{FF2B5EF4-FFF2-40B4-BE49-F238E27FC236}">
                  <a16:creationId xmlns:a16="http://schemas.microsoft.com/office/drawing/2014/main" id="{382EE48F-0D25-026F-6239-A99100AC32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0329" y="8334756"/>
              <a:ext cx="1439459" cy="1392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8" descr="クリスマスツリーのイラスト | かわいいフリー素材集 いらすとや">
              <a:extLst>
                <a:ext uri="{FF2B5EF4-FFF2-40B4-BE49-F238E27FC236}">
                  <a16:creationId xmlns:a16="http://schemas.microsoft.com/office/drawing/2014/main" id="{88FAFE42-DBE9-E752-5672-D1FC567B07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4344" y="136373"/>
              <a:ext cx="889549" cy="1089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" name="Picture 10" descr="動物たちのクリスマスパーティのイラスト | かわいいフリー素材集 いらすとや">
              <a:extLst>
                <a:ext uri="{FF2B5EF4-FFF2-40B4-BE49-F238E27FC236}">
                  <a16:creationId xmlns:a16="http://schemas.microsoft.com/office/drawing/2014/main" id="{92E67D4A-000D-D65A-B559-D22EB4DC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976" y="77178"/>
              <a:ext cx="1632033" cy="1218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0" name="Picture 12" descr="サンタクロースとプレゼントのイラスト（クリスマス） | かわいいフリー素材集 いらすとや">
              <a:extLst>
                <a:ext uri="{FF2B5EF4-FFF2-40B4-BE49-F238E27FC236}">
                  <a16:creationId xmlns:a16="http://schemas.microsoft.com/office/drawing/2014/main" id="{0F2CFCAF-141D-C3A8-26C2-D606C280C1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05" y="8668490"/>
              <a:ext cx="1314945" cy="1474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14" descr="クリスマスケーキのイラスト「苺のケーキ」 | かわいいフリー素材集 いらすとや">
              <a:extLst>
                <a:ext uri="{FF2B5EF4-FFF2-40B4-BE49-F238E27FC236}">
                  <a16:creationId xmlns:a16="http://schemas.microsoft.com/office/drawing/2014/main" id="{EA9082CB-A04D-D3CB-7654-B7615901ED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71" y="3353218"/>
              <a:ext cx="1349834" cy="1092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20" descr="トナカイのソリに乗って走るサンタのイラスト | かわいいフリー素材集 いらすとや">
              <a:extLst>
                <a:ext uri="{FF2B5EF4-FFF2-40B4-BE49-F238E27FC236}">
                  <a16:creationId xmlns:a16="http://schemas.microsoft.com/office/drawing/2014/main" id="{0BC3040C-2F01-6E7A-2DF5-138CFED661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484" y="4928201"/>
              <a:ext cx="2044101" cy="1883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クリスマスのイラスト（靴下とプレゼント） - イラストくん">
              <a:extLst>
                <a:ext uri="{FF2B5EF4-FFF2-40B4-BE49-F238E27FC236}">
                  <a16:creationId xmlns:a16="http://schemas.microsoft.com/office/drawing/2014/main" id="{54ECBC0D-FE18-7DD1-080F-24A5821327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4111" y="3834853"/>
              <a:ext cx="1283705" cy="1283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336B6DB6-5DE4-6D6B-7B7A-661709E3AB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9620" y="3329197"/>
              <a:ext cx="374195" cy="3576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310B29C2-005E-CF02-2A2B-6DD1C1F7F9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9543" y="4726046"/>
              <a:ext cx="252551" cy="241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16CC397F-AB05-8BC1-8E83-95AFF10B91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6474" y="4565565"/>
              <a:ext cx="252551" cy="241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B61B5B95-C896-A6CE-236E-62D74079CE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9740" y="7177797"/>
              <a:ext cx="252551" cy="241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D059FE4D-CC38-87DD-7D72-44A8E4F81E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5396" y="7571225"/>
              <a:ext cx="402000" cy="384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06D53877-B667-F542-B82A-BD807630B2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6125" y="6828745"/>
              <a:ext cx="252551" cy="241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9C17D330-B64F-0348-E2A4-DB1AC900D7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66" y="7915753"/>
              <a:ext cx="401775" cy="383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76629D2D-DB36-E1CB-439E-C9A9EBE1C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185" y="5637188"/>
              <a:ext cx="375655" cy="359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7F2D996F-1993-4BBF-3939-D093B26131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5019" y="5906732"/>
              <a:ext cx="377302" cy="360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84066DB2-E222-31F4-5DDF-E059CB52E8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6847" y="3580299"/>
              <a:ext cx="252551" cy="241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EDE6840C-AA99-695D-C9F8-543ACB630F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5677" y="4565565"/>
              <a:ext cx="252551" cy="241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0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BED27036-AD3B-A24E-BD11-4266E0F6B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1639" y="5631541"/>
              <a:ext cx="252551" cy="241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1" name="Picture 24" descr="いろいろな色の星のイラスト | かわいいフリー素材集 いらすとや">
              <a:extLst>
                <a:ext uri="{FF2B5EF4-FFF2-40B4-BE49-F238E27FC236}">
                  <a16:creationId xmlns:a16="http://schemas.microsoft.com/office/drawing/2014/main" id="{E460A92D-B408-D73A-B71F-AD9B0EC705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7286" y="7237489"/>
              <a:ext cx="252551" cy="241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41390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2740</TotalTime>
  <Words>95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Digi Kyokasho NK-R</vt:lpstr>
      <vt:lpstr>UD Digi Kyokasho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中村慎太郎</cp:lastModifiedBy>
  <cp:revision>184</cp:revision>
  <cp:lastPrinted>2023-06-29T08:53:05Z</cp:lastPrinted>
  <dcterms:created xsi:type="dcterms:W3CDTF">2020-05-26T04:18:42Z</dcterms:created>
  <dcterms:modified xsi:type="dcterms:W3CDTF">2023-11-28T10:19:01Z</dcterms:modified>
</cp:coreProperties>
</file>