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402" y="-3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カニのイラスト | かわいいフリー素材集 いらすとや">
            <a:extLst>
              <a:ext uri="{FF2B5EF4-FFF2-40B4-BE49-F238E27FC236}">
                <a16:creationId xmlns:a16="http://schemas.microsoft.com/office/drawing/2014/main" id="{5AAAEFDC-3386-423F-850F-6496657A8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555" y="9074638"/>
            <a:ext cx="1278971" cy="100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CC00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269350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272277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pic>
        <p:nvPicPr>
          <p:cNvPr id="2052" name="Picture 4" descr="鯛のキャラクター（魚） | かわいいフリー素材集 いらすとや">
            <a:extLst>
              <a:ext uri="{FF2B5EF4-FFF2-40B4-BE49-F238E27FC236}">
                <a16:creationId xmlns:a16="http://schemas.microsoft.com/office/drawing/2014/main" id="{D68EB0FE-195E-4867-8760-A9924CFA0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25896">
            <a:off x="5362894" y="4153550"/>
            <a:ext cx="1002278" cy="63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5409716" y="7574454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42369" y="5854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1086246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6637449" y="423392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2069821" y="422282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217193" y="327419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6615052" y="608115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458271" y="513565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4943662" y="5667672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4297968" y="45292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1672703" y="546379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420154" y="641850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449915" y="503498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912982" y="6524012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942963" y="52061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3840224" y="533387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553103" y="750499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256946" y="704885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651437" y="7091129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386278" y="49973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6480565" y="412281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1001830" y="348777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4247959" y="4396532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863589" y="511812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370541" y="493727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38296" y="40876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354342" y="629400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87391" y="57503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835711" y="642124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1614963" y="53579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81610" y="693706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1497814" y="738745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887056" y="556538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564722" y="69855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33946" y="31467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6" name="Picture 8" descr="ハリセンボンのイラスト（魚） | かわいいフリー素材集 いらすとや">
            <a:extLst>
              <a:ext uri="{FF2B5EF4-FFF2-40B4-BE49-F238E27FC236}">
                <a16:creationId xmlns:a16="http://schemas.microsoft.com/office/drawing/2014/main" id="{4DB6E00C-A5F2-4F6D-8F7C-B73E88E3F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66965" y="4186143"/>
            <a:ext cx="847419" cy="85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タツノオトシゴのイラスト | かわいいフリー素材集 いらすとや">
            <a:extLst>
              <a:ext uri="{FF2B5EF4-FFF2-40B4-BE49-F238E27FC236}">
                <a16:creationId xmlns:a16="http://schemas.microsoft.com/office/drawing/2014/main" id="{D95A0122-BC1E-4032-9C55-DA66194BC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6287" y="8577600"/>
            <a:ext cx="964488" cy="181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イソギンチャクとカクレクマノミのイラスト | かわいいフリー素材集 いらすとや">
            <a:extLst>
              <a:ext uri="{FF2B5EF4-FFF2-40B4-BE49-F238E27FC236}">
                <a16:creationId xmlns:a16="http://schemas.microsoft.com/office/drawing/2014/main" id="{FB977928-7BC2-4582-B952-5821237C6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060" y="7939915"/>
            <a:ext cx="975140" cy="97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クラゲのキャラクター | かわいいフリー素材集 いらすとや">
            <a:extLst>
              <a:ext uri="{FF2B5EF4-FFF2-40B4-BE49-F238E27FC236}">
                <a16:creationId xmlns:a16="http://schemas.microsoft.com/office/drawing/2014/main" id="{9E302256-61AF-44B9-BEC3-FC997FAA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12" y="3091275"/>
            <a:ext cx="813611" cy="85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タコのキャラクター（魚） | かわいいフリー素材集 いらすとや">
            <a:extLst>
              <a:ext uri="{FF2B5EF4-FFF2-40B4-BE49-F238E27FC236}">
                <a16:creationId xmlns:a16="http://schemas.microsoft.com/office/drawing/2014/main" id="{281CC54C-5FD3-46C1-8517-A7B9391DB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361" y="6589363"/>
            <a:ext cx="684879" cy="7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イカのキャラクター（魚） | かわいいフリー素材集 いらすとや">
            <a:extLst>
              <a:ext uri="{FF2B5EF4-FFF2-40B4-BE49-F238E27FC236}">
                <a16:creationId xmlns:a16="http://schemas.microsoft.com/office/drawing/2014/main" id="{DC06AE47-5F76-45C0-85EA-FE1AC6BB7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9927">
            <a:off x="1633309" y="6096225"/>
            <a:ext cx="565817" cy="114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亀の親子のイラスト | かわいいフリー素材集 いらすとや">
            <a:extLst>
              <a:ext uri="{FF2B5EF4-FFF2-40B4-BE49-F238E27FC236}">
                <a16:creationId xmlns:a16="http://schemas.microsoft.com/office/drawing/2014/main" id="{978C6257-0AAB-4EB2-819C-B533C128F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863" y="94659"/>
            <a:ext cx="944493" cy="94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カクレクマノミのイラスト（熱帯魚） | かわいいフリー素材集 いらすとや">
            <a:extLst>
              <a:ext uri="{FF2B5EF4-FFF2-40B4-BE49-F238E27FC236}">
                <a16:creationId xmlns:a16="http://schemas.microsoft.com/office/drawing/2014/main" id="{7C420476-DAD2-4523-B762-41EA32DB6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5946">
            <a:off x="3000866" y="4280511"/>
            <a:ext cx="1037967" cy="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イワシのキャラクター（魚） | かわいいフリー素材集 いらすとや">
            <a:extLst>
              <a:ext uri="{FF2B5EF4-FFF2-40B4-BE49-F238E27FC236}">
                <a16:creationId xmlns:a16="http://schemas.microsoft.com/office/drawing/2014/main" id="{20BB7747-FA62-4CEE-9F4A-640062F25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851" y="3552019"/>
            <a:ext cx="744383" cy="50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ナマズのイラスト（魚） | かわいいフリー素材集 いらすとや">
            <a:extLst>
              <a:ext uri="{FF2B5EF4-FFF2-40B4-BE49-F238E27FC236}">
                <a16:creationId xmlns:a16="http://schemas.microsoft.com/office/drawing/2014/main" id="{D1109169-297D-465D-9939-D73D0A214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6669" y="5847285"/>
            <a:ext cx="975251" cy="93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マンボウのイラスト | かわいいフリー素材集 いらすとや">
            <a:extLst>
              <a:ext uri="{FF2B5EF4-FFF2-40B4-BE49-F238E27FC236}">
                <a16:creationId xmlns:a16="http://schemas.microsoft.com/office/drawing/2014/main" id="{4357A6F5-58E9-4F9C-AF88-A05D3F83D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3690" flipH="1">
            <a:off x="591563" y="7554441"/>
            <a:ext cx="912936" cy="95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358274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364579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2649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井狩 宏幸</cp:lastModifiedBy>
  <cp:revision>177</cp:revision>
  <cp:lastPrinted>2023-06-29T08:53:05Z</cp:lastPrinted>
  <dcterms:created xsi:type="dcterms:W3CDTF">2020-05-26T04:18:42Z</dcterms:created>
  <dcterms:modified xsi:type="dcterms:W3CDTF">2024-06-21T04:34:41Z</dcterms:modified>
</cp:coreProperties>
</file>