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2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0D"/>
    <a:srgbClr val="00CC00"/>
    <a:srgbClr val="FF0066"/>
    <a:srgbClr val="FF3399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54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B1F7F1A3-D321-4888-8426-A9F1D0D16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73362">
            <a:off x="6234673" y="8025304"/>
            <a:ext cx="1208007" cy="120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BFBDBDBA-900D-4AA8-991A-7818CB6B5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02650">
            <a:off x="6183524" y="4030831"/>
            <a:ext cx="1103297" cy="110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309950D-5F17-4925-B054-F78168C8A921}"/>
              </a:ext>
            </a:extLst>
          </p:cNvPr>
          <p:cNvGrpSpPr/>
          <p:nvPr/>
        </p:nvGrpSpPr>
        <p:grpSpPr>
          <a:xfrm>
            <a:off x="7620" y="87412"/>
            <a:ext cx="7534265" cy="10436618"/>
            <a:chOff x="-8145" y="-1789"/>
            <a:chExt cx="7534265" cy="10436618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E3CD7E84-69F9-447F-8303-5D618FB410B2}"/>
                </a:ext>
              </a:extLst>
            </p:cNvPr>
            <p:cNvSpPr/>
            <p:nvPr/>
          </p:nvSpPr>
          <p:spPr>
            <a:xfrm>
              <a:off x="2516878" y="-1789"/>
              <a:ext cx="2531463" cy="452092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IZ UDP新丸ゴ Heavy" panose="020F0900000000000000" pitchFamily="50" charset="-128"/>
                  <a:ea typeface="BIZ UDP新丸ゴ Heavy" panose="020F0900000000000000" pitchFamily="50" charset="-128"/>
                </a:rPr>
                <a:t>げんきなならっこ</a:t>
              </a:r>
              <a:r>
                <a: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UD デジタル 教科書体 NK Heavy" panose="02020900000000000000" pitchFamily="18" charset="-128"/>
                  <a:ea typeface="UD デジタル 教科書体 NK Heavy" panose="02020900000000000000" pitchFamily="18" charset="-128"/>
                </a:rPr>
                <a:t>　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endParaRPr>
            </a:p>
          </p:txBody>
        </p:sp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20C5078C-C8A1-41B0-8A0A-8C2BA7C3D54D}"/>
                </a:ext>
              </a:extLst>
            </p:cNvPr>
            <p:cNvSpPr/>
            <p:nvPr/>
          </p:nvSpPr>
          <p:spPr>
            <a:xfrm>
              <a:off x="254663" y="1041565"/>
              <a:ext cx="1492119" cy="575306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　　　</a:t>
              </a: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がつ</a:t>
              </a:r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82CBECFE-ED91-4D0D-AF33-B5AE6913BC71}"/>
                </a:ext>
              </a:extLst>
            </p:cNvPr>
            <p:cNvSpPr/>
            <p:nvPr/>
          </p:nvSpPr>
          <p:spPr>
            <a:xfrm>
              <a:off x="2066368" y="1060038"/>
              <a:ext cx="4992682" cy="581742"/>
            </a:xfrm>
            <a:prstGeom prst="roundRect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ja-JP" altLang="en-US" dirty="0"/>
                <a:t>　　　</a:t>
              </a:r>
              <a:r>
                <a:rPr kumimoji="1" lang="ja-JP" altLang="en-US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くみ　　　　　なまえ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582E28BB-5D37-48EB-8592-68CDD707F8C2}"/>
                </a:ext>
              </a:extLst>
            </p:cNvPr>
            <p:cNvSpPr/>
            <p:nvPr/>
          </p:nvSpPr>
          <p:spPr>
            <a:xfrm>
              <a:off x="230046" y="1754391"/>
              <a:ext cx="6878677" cy="1111369"/>
            </a:xfrm>
            <a:prstGeom prst="round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ははやねはやね・はやおき・おてつだい</a:t>
              </a:r>
            </a:p>
          </p:txBody>
        </p:sp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89098444-4338-4305-9CE4-6928F189B1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2679916">
              <a:off x="296922" y="3253169"/>
              <a:ext cx="1066429" cy="10664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>
              <a:extLst>
                <a:ext uri="{FF2B5EF4-FFF2-40B4-BE49-F238E27FC236}">
                  <a16:creationId xmlns:a16="http://schemas.microsoft.com/office/drawing/2014/main" id="{E149B086-8AAA-4F3F-9DEF-413ECA74C0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9611030">
              <a:off x="6591982" y="5922257"/>
              <a:ext cx="934138" cy="934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6FE0545-AC41-4D73-A96F-6109E107ADF6}"/>
                </a:ext>
              </a:extLst>
            </p:cNvPr>
            <p:cNvSpPr txBox="1"/>
            <p:nvPr/>
          </p:nvSpPr>
          <p:spPr>
            <a:xfrm>
              <a:off x="1819647" y="4478869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１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3B3C3A42-F03B-4B52-AC8E-9440CC8087A4}"/>
                </a:ext>
              </a:extLst>
            </p:cNvPr>
            <p:cNvSpPr txBox="1"/>
            <p:nvPr/>
          </p:nvSpPr>
          <p:spPr>
            <a:xfrm>
              <a:off x="947522" y="592760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２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310236FA-C206-4179-A3DF-2CB106125CA9}"/>
                </a:ext>
              </a:extLst>
            </p:cNvPr>
            <p:cNvSpPr txBox="1"/>
            <p:nvPr/>
          </p:nvSpPr>
          <p:spPr>
            <a:xfrm>
              <a:off x="1930574" y="329263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27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AAAB907-C26B-48F8-9D4B-942B5ADED205}"/>
                </a:ext>
              </a:extLst>
            </p:cNvPr>
            <p:cNvSpPr txBox="1"/>
            <p:nvPr/>
          </p:nvSpPr>
          <p:spPr>
            <a:xfrm>
              <a:off x="6098006" y="5444954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5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A4F9BCF9-9099-48EA-A3EB-1486F94C11E3}"/>
                </a:ext>
              </a:extLst>
            </p:cNvPr>
            <p:cNvSpPr txBox="1"/>
            <p:nvPr/>
          </p:nvSpPr>
          <p:spPr>
            <a:xfrm>
              <a:off x="4393380" y="626841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4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89AA2AD-85AB-4936-8AAB-9A026A4637DD}"/>
                </a:ext>
              </a:extLst>
            </p:cNvPr>
            <p:cNvSpPr txBox="1"/>
            <p:nvPr/>
          </p:nvSpPr>
          <p:spPr>
            <a:xfrm>
              <a:off x="4440797" y="4610821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6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5C94E658-E2E0-4BDB-B64D-2546C3B364B7}"/>
                </a:ext>
              </a:extLst>
            </p:cNvPr>
            <p:cNvSpPr txBox="1"/>
            <p:nvPr/>
          </p:nvSpPr>
          <p:spPr>
            <a:xfrm>
              <a:off x="5260058" y="6139658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7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F9F48A84-A5E1-400F-8FA7-ECEF12C110E1}"/>
                </a:ext>
              </a:extLst>
            </p:cNvPr>
            <p:cNvSpPr txBox="1"/>
            <p:nvPr/>
          </p:nvSpPr>
          <p:spPr>
            <a:xfrm>
              <a:off x="3191806" y="3286449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8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6A763EE-FCD4-472D-BE2D-A30CA5616923}"/>
                </a:ext>
              </a:extLst>
            </p:cNvPr>
            <p:cNvSpPr txBox="1"/>
            <p:nvPr/>
          </p:nvSpPr>
          <p:spPr>
            <a:xfrm>
              <a:off x="4907595" y="3909131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9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6380094F-EBF0-455E-AC68-839122CF62A7}"/>
                </a:ext>
              </a:extLst>
            </p:cNvPr>
            <p:cNvSpPr txBox="1"/>
            <p:nvPr/>
          </p:nvSpPr>
          <p:spPr>
            <a:xfrm>
              <a:off x="2888603" y="5653011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10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DC288571-631A-4677-87ED-0C351EDBE3CA}"/>
                </a:ext>
              </a:extLst>
            </p:cNvPr>
            <p:cNvSpPr txBox="1"/>
            <p:nvPr/>
          </p:nvSpPr>
          <p:spPr>
            <a:xfrm>
              <a:off x="5970277" y="6339540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11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E1A58560-607A-4292-82F3-555E012E3ACD}"/>
                </a:ext>
              </a:extLst>
            </p:cNvPr>
            <p:cNvSpPr txBox="1"/>
            <p:nvPr/>
          </p:nvSpPr>
          <p:spPr>
            <a:xfrm>
              <a:off x="2485008" y="3894295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12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13CF0D9-86EB-496F-AA30-81F23B76AAA8}"/>
                </a:ext>
              </a:extLst>
            </p:cNvPr>
            <p:cNvSpPr txBox="1"/>
            <p:nvPr/>
          </p:nvSpPr>
          <p:spPr>
            <a:xfrm>
              <a:off x="3110122" y="4596365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13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A1158D0-1FDF-487F-8024-7B4079753DBB}"/>
                </a:ext>
              </a:extLst>
            </p:cNvPr>
            <p:cNvSpPr txBox="1"/>
            <p:nvPr/>
          </p:nvSpPr>
          <p:spPr>
            <a:xfrm>
              <a:off x="6396587" y="3239982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14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A3F9430-07BA-4232-8CE5-24B445A23DED}"/>
                </a:ext>
              </a:extLst>
            </p:cNvPr>
            <p:cNvSpPr txBox="1"/>
            <p:nvPr/>
          </p:nvSpPr>
          <p:spPr>
            <a:xfrm>
              <a:off x="5448212" y="4615311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15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D4FDD782-AECE-4F74-B403-DEFBB626BA07}"/>
                </a:ext>
              </a:extLst>
            </p:cNvPr>
            <p:cNvSpPr txBox="1"/>
            <p:nvPr/>
          </p:nvSpPr>
          <p:spPr>
            <a:xfrm>
              <a:off x="2738953" y="7178106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16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01472F62-2449-42CA-A816-35D83840E99E}"/>
                </a:ext>
              </a:extLst>
            </p:cNvPr>
            <p:cNvSpPr txBox="1"/>
            <p:nvPr/>
          </p:nvSpPr>
          <p:spPr>
            <a:xfrm>
              <a:off x="1637207" y="5669214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17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6C59B76B-AB55-4549-87CA-61059D3D0B4C}"/>
                </a:ext>
              </a:extLst>
            </p:cNvPr>
            <p:cNvSpPr txBox="1"/>
            <p:nvPr/>
          </p:nvSpPr>
          <p:spPr>
            <a:xfrm>
              <a:off x="4521221" y="7157389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18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C4407B8C-56DE-4640-97D6-F2450A6E1143}"/>
                </a:ext>
              </a:extLst>
            </p:cNvPr>
            <p:cNvSpPr txBox="1"/>
            <p:nvPr/>
          </p:nvSpPr>
          <p:spPr>
            <a:xfrm>
              <a:off x="2350079" y="633887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19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880F474-FF27-4816-AFC0-B9A179215BA6}"/>
                </a:ext>
              </a:extLst>
            </p:cNvPr>
            <p:cNvSpPr txBox="1"/>
            <p:nvPr/>
          </p:nvSpPr>
          <p:spPr>
            <a:xfrm>
              <a:off x="5356930" y="3309447"/>
              <a:ext cx="7410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20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C32426B2-8E07-490F-8FE6-BC7CB0D0B0C3}"/>
                </a:ext>
              </a:extLst>
            </p:cNvPr>
            <p:cNvSpPr txBox="1"/>
            <p:nvPr/>
          </p:nvSpPr>
          <p:spPr>
            <a:xfrm>
              <a:off x="3349114" y="627608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21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74A9BA8D-C556-4773-9892-C1F73736FE35}"/>
                </a:ext>
              </a:extLst>
            </p:cNvPr>
            <p:cNvSpPr txBox="1"/>
            <p:nvPr/>
          </p:nvSpPr>
          <p:spPr>
            <a:xfrm>
              <a:off x="4932309" y="5427995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22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D25FD106-23F7-401E-BAB3-F394045B2148}"/>
                </a:ext>
              </a:extLst>
            </p:cNvPr>
            <p:cNvSpPr txBox="1"/>
            <p:nvPr/>
          </p:nvSpPr>
          <p:spPr>
            <a:xfrm>
              <a:off x="3643811" y="718388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</a:t>
              </a:r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３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97E0ADB0-29C7-4076-A86E-730326F21E81}"/>
                </a:ext>
              </a:extLst>
            </p:cNvPr>
            <p:cNvSpPr txBox="1"/>
            <p:nvPr/>
          </p:nvSpPr>
          <p:spPr>
            <a:xfrm>
              <a:off x="958469" y="6727852"/>
              <a:ext cx="6589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24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C729E1CF-E488-458E-B438-8632E40D3255}"/>
                </a:ext>
              </a:extLst>
            </p:cNvPr>
            <p:cNvSpPr txBox="1"/>
            <p:nvPr/>
          </p:nvSpPr>
          <p:spPr>
            <a:xfrm>
              <a:off x="2444098" y="5075734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25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7461D097-736E-4D37-872A-9581D90EFA85}"/>
                </a:ext>
              </a:extLst>
            </p:cNvPr>
            <p:cNvSpPr txBox="1"/>
            <p:nvPr/>
          </p:nvSpPr>
          <p:spPr>
            <a:xfrm>
              <a:off x="5404509" y="7163410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26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664A674-ED4E-408F-9087-F52467CD41D1}"/>
                </a:ext>
              </a:extLst>
            </p:cNvPr>
            <p:cNvSpPr txBox="1"/>
            <p:nvPr/>
          </p:nvSpPr>
          <p:spPr>
            <a:xfrm>
              <a:off x="3841875" y="5342760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３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BDF08986-1F25-49A8-8EC6-0822C462BF40}"/>
                </a:ext>
              </a:extLst>
            </p:cNvPr>
            <p:cNvSpPr txBox="1"/>
            <p:nvPr/>
          </p:nvSpPr>
          <p:spPr>
            <a:xfrm>
              <a:off x="4342620" y="3319997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28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150F41E2-9DD7-4CB8-B7CE-8F5FF6BD068D}"/>
                </a:ext>
              </a:extLst>
            </p:cNvPr>
            <p:cNvSpPr txBox="1"/>
            <p:nvPr/>
          </p:nvSpPr>
          <p:spPr>
            <a:xfrm>
              <a:off x="3697250" y="3925458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29</a:t>
              </a:r>
              <a:endPara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8B283A07-0AF1-443F-BA7D-82501AB41813}"/>
                </a:ext>
              </a:extLst>
            </p:cNvPr>
            <p:cNvSpPr txBox="1"/>
            <p:nvPr/>
          </p:nvSpPr>
          <p:spPr>
            <a:xfrm>
              <a:off x="1717165" y="6928064"/>
              <a:ext cx="6329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３</a:t>
              </a:r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0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9C0F80E1-FA9D-484A-9D96-BC76286F8984}"/>
                </a:ext>
              </a:extLst>
            </p:cNvPr>
            <p:cNvSpPr txBox="1"/>
            <p:nvPr/>
          </p:nvSpPr>
          <p:spPr>
            <a:xfrm>
              <a:off x="6365135" y="7178106"/>
              <a:ext cx="5216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３</a:t>
              </a:r>
              <a:r>
                <a:rPr kumimoji="1" lang="en-US" altLang="ja-JP" sz="2000" dirty="0"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1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8452571D-49C3-4D28-92BB-3BA26B5540D2}"/>
                </a:ext>
              </a:extLst>
            </p:cNvPr>
            <p:cNvSpPr txBox="1"/>
            <p:nvPr/>
          </p:nvSpPr>
          <p:spPr>
            <a:xfrm>
              <a:off x="2423920" y="459573"/>
              <a:ext cx="29530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>
                  <a:solidFill>
                    <a:srgbClr val="00CC00"/>
                  </a:solidFill>
                  <a:latin typeface="BIZ UDP新ゴ Light" panose="020B0300000000000000" pitchFamily="50" charset="-128"/>
                  <a:ea typeface="BIZ UDP新ゴ Light" panose="020B0300000000000000" pitchFamily="50" charset="-128"/>
                </a:rPr>
                <a:t>おやくそくシート　</a:t>
              </a:r>
            </a:p>
          </p:txBody>
        </p:sp>
        <p:pic>
          <p:nvPicPr>
            <p:cNvPr id="1038" name="Picture 14">
              <a:extLst>
                <a:ext uri="{FF2B5EF4-FFF2-40B4-BE49-F238E27FC236}">
                  <a16:creationId xmlns:a16="http://schemas.microsoft.com/office/drawing/2014/main" id="{C2BE40ED-02DC-4DFC-8136-18EF6312EF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40726" y="9257491"/>
              <a:ext cx="1174395" cy="11773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>
              <a:extLst>
                <a:ext uri="{FF2B5EF4-FFF2-40B4-BE49-F238E27FC236}">
                  <a16:creationId xmlns:a16="http://schemas.microsoft.com/office/drawing/2014/main" id="{FC324E8E-486A-4F56-8A5E-A27B7F0BF1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9688826" flipH="1">
              <a:off x="-8145" y="7248239"/>
              <a:ext cx="1120866" cy="1120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フローチャート: 結合子 8">
              <a:extLst>
                <a:ext uri="{FF2B5EF4-FFF2-40B4-BE49-F238E27FC236}">
                  <a16:creationId xmlns:a16="http://schemas.microsoft.com/office/drawing/2014/main" id="{A4AFE42B-20D6-4F1B-941B-D9035E575B7E}"/>
                </a:ext>
              </a:extLst>
            </p:cNvPr>
            <p:cNvSpPr/>
            <p:nvPr/>
          </p:nvSpPr>
          <p:spPr>
            <a:xfrm>
              <a:off x="4277948" y="3208168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ローチャート: 結合子 52">
              <a:extLst>
                <a:ext uri="{FF2B5EF4-FFF2-40B4-BE49-F238E27FC236}">
                  <a16:creationId xmlns:a16="http://schemas.microsoft.com/office/drawing/2014/main" id="{DD918C59-F122-4D6E-85F8-F238A409077B}"/>
                </a:ext>
              </a:extLst>
            </p:cNvPr>
            <p:cNvSpPr/>
            <p:nvPr/>
          </p:nvSpPr>
          <p:spPr>
            <a:xfrm>
              <a:off x="3029668" y="316826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ローチャート: 結合子 53">
              <a:extLst>
                <a:ext uri="{FF2B5EF4-FFF2-40B4-BE49-F238E27FC236}">
                  <a16:creationId xmlns:a16="http://schemas.microsoft.com/office/drawing/2014/main" id="{883E2C56-20D3-4A69-B89F-92E39CA230B7}"/>
                </a:ext>
              </a:extLst>
            </p:cNvPr>
            <p:cNvSpPr/>
            <p:nvPr/>
          </p:nvSpPr>
          <p:spPr>
            <a:xfrm>
              <a:off x="5273640" y="3201918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ローチャート: 結合子 54">
              <a:extLst>
                <a:ext uri="{FF2B5EF4-FFF2-40B4-BE49-F238E27FC236}">
                  <a16:creationId xmlns:a16="http://schemas.microsoft.com/office/drawing/2014/main" id="{D67C42AB-201B-4AE7-97DD-8D2B93516CB3}"/>
                </a:ext>
              </a:extLst>
            </p:cNvPr>
            <p:cNvSpPr/>
            <p:nvPr/>
          </p:nvSpPr>
          <p:spPr>
            <a:xfrm>
              <a:off x="3042309" y="4492118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ローチャート: 結合子 55">
              <a:extLst>
                <a:ext uri="{FF2B5EF4-FFF2-40B4-BE49-F238E27FC236}">
                  <a16:creationId xmlns:a16="http://schemas.microsoft.com/office/drawing/2014/main" id="{AC9AE204-9FF9-41AC-9FC7-D15FF3C371CD}"/>
                </a:ext>
              </a:extLst>
            </p:cNvPr>
            <p:cNvSpPr/>
            <p:nvPr/>
          </p:nvSpPr>
          <p:spPr>
            <a:xfrm>
              <a:off x="5393625" y="4501518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ローチャート: 結合子 56">
              <a:extLst>
                <a:ext uri="{FF2B5EF4-FFF2-40B4-BE49-F238E27FC236}">
                  <a16:creationId xmlns:a16="http://schemas.microsoft.com/office/drawing/2014/main" id="{7AB1EFD8-8DC4-4484-A652-369DC75F02CC}"/>
                </a:ext>
              </a:extLst>
            </p:cNvPr>
            <p:cNvSpPr/>
            <p:nvPr/>
          </p:nvSpPr>
          <p:spPr>
            <a:xfrm>
              <a:off x="1841110" y="3169504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ローチャート: 結合子 57">
              <a:extLst>
                <a:ext uri="{FF2B5EF4-FFF2-40B4-BE49-F238E27FC236}">
                  <a16:creationId xmlns:a16="http://schemas.microsoft.com/office/drawing/2014/main" id="{4D70953E-0D75-435C-AB41-D520274843B1}"/>
                </a:ext>
              </a:extLst>
            </p:cNvPr>
            <p:cNvSpPr/>
            <p:nvPr/>
          </p:nvSpPr>
          <p:spPr>
            <a:xfrm>
              <a:off x="1650498" y="435984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ローチャート: 結合子 58">
              <a:extLst>
                <a:ext uri="{FF2B5EF4-FFF2-40B4-BE49-F238E27FC236}">
                  <a16:creationId xmlns:a16="http://schemas.microsoft.com/office/drawing/2014/main" id="{02BF7055-3037-4278-A0B9-443878C2AEF4}"/>
                </a:ext>
              </a:extLst>
            </p:cNvPr>
            <p:cNvSpPr/>
            <p:nvPr/>
          </p:nvSpPr>
          <p:spPr>
            <a:xfrm>
              <a:off x="4284561" y="4498433"/>
              <a:ext cx="658927" cy="633756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ローチャート: 結合子 59">
              <a:extLst>
                <a:ext uri="{FF2B5EF4-FFF2-40B4-BE49-F238E27FC236}">
                  <a16:creationId xmlns:a16="http://schemas.microsoft.com/office/drawing/2014/main" id="{BA943EC4-8877-45AD-AB34-5717671CE9BF}"/>
                </a:ext>
              </a:extLst>
            </p:cNvPr>
            <p:cNvSpPr/>
            <p:nvPr/>
          </p:nvSpPr>
          <p:spPr>
            <a:xfrm>
              <a:off x="5330399" y="7039564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ローチャート: 結合子 60">
              <a:extLst>
                <a:ext uri="{FF2B5EF4-FFF2-40B4-BE49-F238E27FC236}">
                  <a16:creationId xmlns:a16="http://schemas.microsoft.com/office/drawing/2014/main" id="{6BBBF436-CE65-4A4F-9926-F5C7C35D50F3}"/>
                </a:ext>
              </a:extLst>
            </p:cNvPr>
            <p:cNvSpPr/>
            <p:nvPr/>
          </p:nvSpPr>
          <p:spPr>
            <a:xfrm>
              <a:off x="2831322" y="5542815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ローチャート: 結合子 61">
              <a:extLst>
                <a:ext uri="{FF2B5EF4-FFF2-40B4-BE49-F238E27FC236}">
                  <a16:creationId xmlns:a16="http://schemas.microsoft.com/office/drawing/2014/main" id="{D62D90B3-7028-46CC-BB5B-49B3B1952B17}"/>
                </a:ext>
              </a:extLst>
            </p:cNvPr>
            <p:cNvSpPr/>
            <p:nvPr/>
          </p:nvSpPr>
          <p:spPr>
            <a:xfrm>
              <a:off x="2368260" y="495602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ローチャート: 結合子 62">
              <a:extLst>
                <a:ext uri="{FF2B5EF4-FFF2-40B4-BE49-F238E27FC236}">
                  <a16:creationId xmlns:a16="http://schemas.microsoft.com/office/drawing/2014/main" id="{7E32A61F-25BC-4E28-A7D2-C30AD3B22324}"/>
                </a:ext>
              </a:extLst>
            </p:cNvPr>
            <p:cNvSpPr/>
            <p:nvPr/>
          </p:nvSpPr>
          <p:spPr>
            <a:xfrm>
              <a:off x="3688941" y="522446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ローチャート: 結合子 63">
              <a:extLst>
                <a:ext uri="{FF2B5EF4-FFF2-40B4-BE49-F238E27FC236}">
                  <a16:creationId xmlns:a16="http://schemas.microsoft.com/office/drawing/2014/main" id="{D5D0809B-BD0C-4D4C-9ABD-B84F3C776667}"/>
                </a:ext>
              </a:extLst>
            </p:cNvPr>
            <p:cNvSpPr/>
            <p:nvPr/>
          </p:nvSpPr>
          <p:spPr>
            <a:xfrm>
              <a:off x="4852728" y="5305054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ローチャート: 結合子 64">
              <a:extLst>
                <a:ext uri="{FF2B5EF4-FFF2-40B4-BE49-F238E27FC236}">
                  <a16:creationId xmlns:a16="http://schemas.microsoft.com/office/drawing/2014/main" id="{ABD0D8B0-C198-43CD-8C44-2333968C5C3E}"/>
                </a:ext>
              </a:extLst>
            </p:cNvPr>
            <p:cNvSpPr/>
            <p:nvPr/>
          </p:nvSpPr>
          <p:spPr>
            <a:xfrm>
              <a:off x="4247960" y="6163975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ローチャート: 結合子 65">
              <a:extLst>
                <a:ext uri="{FF2B5EF4-FFF2-40B4-BE49-F238E27FC236}">
                  <a16:creationId xmlns:a16="http://schemas.microsoft.com/office/drawing/2014/main" id="{62713567-F52B-4CE3-B85C-D3888008B860}"/>
                </a:ext>
              </a:extLst>
            </p:cNvPr>
            <p:cNvSpPr/>
            <p:nvPr/>
          </p:nvSpPr>
          <p:spPr>
            <a:xfrm>
              <a:off x="5077547" y="603183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ローチャート: 結合子 66">
              <a:extLst>
                <a:ext uri="{FF2B5EF4-FFF2-40B4-BE49-F238E27FC236}">
                  <a16:creationId xmlns:a16="http://schemas.microsoft.com/office/drawing/2014/main" id="{DED8A624-FB47-4DEF-B8F4-18D5EF472331}"/>
                </a:ext>
              </a:extLst>
            </p:cNvPr>
            <p:cNvSpPr/>
            <p:nvPr/>
          </p:nvSpPr>
          <p:spPr>
            <a:xfrm>
              <a:off x="2293999" y="622852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ローチャート: 結合子 67">
              <a:extLst>
                <a:ext uri="{FF2B5EF4-FFF2-40B4-BE49-F238E27FC236}">
                  <a16:creationId xmlns:a16="http://schemas.microsoft.com/office/drawing/2014/main" id="{13B7A653-DB58-40EE-AEA1-100E325828E0}"/>
                </a:ext>
              </a:extLst>
            </p:cNvPr>
            <p:cNvSpPr/>
            <p:nvPr/>
          </p:nvSpPr>
          <p:spPr>
            <a:xfrm>
              <a:off x="5942279" y="5374521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ローチャート: 結合子 68">
              <a:extLst>
                <a:ext uri="{FF2B5EF4-FFF2-40B4-BE49-F238E27FC236}">
                  <a16:creationId xmlns:a16="http://schemas.microsoft.com/office/drawing/2014/main" id="{9B72D04E-2B84-470A-A6C2-E3D45F9FEAE5}"/>
                </a:ext>
              </a:extLst>
            </p:cNvPr>
            <p:cNvSpPr/>
            <p:nvPr/>
          </p:nvSpPr>
          <p:spPr>
            <a:xfrm>
              <a:off x="793226" y="581459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ローチャート: 結合子 69">
              <a:extLst>
                <a:ext uri="{FF2B5EF4-FFF2-40B4-BE49-F238E27FC236}">
                  <a16:creationId xmlns:a16="http://schemas.microsoft.com/office/drawing/2014/main" id="{52AB2B24-3F18-4A5E-A367-BB75A081E528}"/>
                </a:ext>
              </a:extLst>
            </p:cNvPr>
            <p:cNvSpPr/>
            <p:nvPr/>
          </p:nvSpPr>
          <p:spPr>
            <a:xfrm>
              <a:off x="881974" y="664795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ローチャート: 結合子 70">
              <a:extLst>
                <a:ext uri="{FF2B5EF4-FFF2-40B4-BE49-F238E27FC236}">
                  <a16:creationId xmlns:a16="http://schemas.microsoft.com/office/drawing/2014/main" id="{6197043E-394E-4599-AD0A-2A4343941269}"/>
                </a:ext>
              </a:extLst>
            </p:cNvPr>
            <p:cNvSpPr/>
            <p:nvPr/>
          </p:nvSpPr>
          <p:spPr>
            <a:xfrm>
              <a:off x="1570586" y="554614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ローチャート: 結合子 71">
              <a:extLst>
                <a:ext uri="{FF2B5EF4-FFF2-40B4-BE49-F238E27FC236}">
                  <a16:creationId xmlns:a16="http://schemas.microsoft.com/office/drawing/2014/main" id="{8FAFC787-0DFC-4D20-A786-1AADD96B2FBB}"/>
                </a:ext>
              </a:extLst>
            </p:cNvPr>
            <p:cNvSpPr/>
            <p:nvPr/>
          </p:nvSpPr>
          <p:spPr>
            <a:xfrm>
              <a:off x="3575504" y="7061992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ローチャート: 結合子 72">
              <a:extLst>
                <a:ext uri="{FF2B5EF4-FFF2-40B4-BE49-F238E27FC236}">
                  <a16:creationId xmlns:a16="http://schemas.microsoft.com/office/drawing/2014/main" id="{83A0F579-3B3D-4372-8773-C293FA1E9BA7}"/>
                </a:ext>
              </a:extLst>
            </p:cNvPr>
            <p:cNvSpPr/>
            <p:nvPr/>
          </p:nvSpPr>
          <p:spPr>
            <a:xfrm>
              <a:off x="2690514" y="707464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ローチャート: 結合子 73">
              <a:extLst>
                <a:ext uri="{FF2B5EF4-FFF2-40B4-BE49-F238E27FC236}">
                  <a16:creationId xmlns:a16="http://schemas.microsoft.com/office/drawing/2014/main" id="{6A0875BB-4EA0-460D-8D86-C9F1EDF24EB2}"/>
                </a:ext>
              </a:extLst>
            </p:cNvPr>
            <p:cNvSpPr/>
            <p:nvPr/>
          </p:nvSpPr>
          <p:spPr>
            <a:xfrm>
              <a:off x="1639870" y="6818647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ローチャート: 結合子 74">
              <a:extLst>
                <a:ext uri="{FF2B5EF4-FFF2-40B4-BE49-F238E27FC236}">
                  <a16:creationId xmlns:a16="http://schemas.microsoft.com/office/drawing/2014/main" id="{84011E16-5AD4-4F36-A87B-B4AAF1B43FF0}"/>
                </a:ext>
              </a:extLst>
            </p:cNvPr>
            <p:cNvSpPr/>
            <p:nvPr/>
          </p:nvSpPr>
          <p:spPr>
            <a:xfrm>
              <a:off x="3265126" y="6163317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ローチャート: 結合子 75">
              <a:extLst>
                <a:ext uri="{FF2B5EF4-FFF2-40B4-BE49-F238E27FC236}">
                  <a16:creationId xmlns:a16="http://schemas.microsoft.com/office/drawing/2014/main" id="{40F901D5-656E-4EDE-B1C5-58999629190B}"/>
                </a:ext>
              </a:extLst>
            </p:cNvPr>
            <p:cNvSpPr/>
            <p:nvPr/>
          </p:nvSpPr>
          <p:spPr>
            <a:xfrm>
              <a:off x="4466429" y="7048261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ローチャート: 結合子 76">
              <a:extLst>
                <a:ext uri="{FF2B5EF4-FFF2-40B4-BE49-F238E27FC236}">
                  <a16:creationId xmlns:a16="http://schemas.microsoft.com/office/drawing/2014/main" id="{D7B2F926-734A-4C14-A518-A82F7BDF0787}"/>
                </a:ext>
              </a:extLst>
            </p:cNvPr>
            <p:cNvSpPr/>
            <p:nvPr/>
          </p:nvSpPr>
          <p:spPr>
            <a:xfrm>
              <a:off x="5889723" y="622852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結合子 77">
              <a:extLst>
                <a:ext uri="{FF2B5EF4-FFF2-40B4-BE49-F238E27FC236}">
                  <a16:creationId xmlns:a16="http://schemas.microsoft.com/office/drawing/2014/main" id="{8042229D-A59F-4A8F-A982-93B8603DD647}"/>
                </a:ext>
              </a:extLst>
            </p:cNvPr>
            <p:cNvSpPr/>
            <p:nvPr/>
          </p:nvSpPr>
          <p:spPr>
            <a:xfrm>
              <a:off x="2420168" y="3772660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ローチャート: 結合子 78">
              <a:extLst>
                <a:ext uri="{FF2B5EF4-FFF2-40B4-BE49-F238E27FC236}">
                  <a16:creationId xmlns:a16="http://schemas.microsoft.com/office/drawing/2014/main" id="{BEA4FC91-96E4-4160-B4B3-639E37012722}"/>
                </a:ext>
              </a:extLst>
            </p:cNvPr>
            <p:cNvSpPr/>
            <p:nvPr/>
          </p:nvSpPr>
          <p:spPr>
            <a:xfrm>
              <a:off x="3624946" y="3814751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ローチャート: 結合子 79">
              <a:extLst>
                <a:ext uri="{FF2B5EF4-FFF2-40B4-BE49-F238E27FC236}">
                  <a16:creationId xmlns:a16="http://schemas.microsoft.com/office/drawing/2014/main" id="{03B728F0-5D7C-4028-8980-9E8C9F92325F}"/>
                </a:ext>
              </a:extLst>
            </p:cNvPr>
            <p:cNvSpPr/>
            <p:nvPr/>
          </p:nvSpPr>
          <p:spPr>
            <a:xfrm>
              <a:off x="6333136" y="3129806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結合子 80">
              <a:extLst>
                <a:ext uri="{FF2B5EF4-FFF2-40B4-BE49-F238E27FC236}">
                  <a16:creationId xmlns:a16="http://schemas.microsoft.com/office/drawing/2014/main" id="{5C9620E2-3D4F-41A2-9B40-78804D28E126}"/>
                </a:ext>
              </a:extLst>
            </p:cNvPr>
            <p:cNvSpPr/>
            <p:nvPr/>
          </p:nvSpPr>
          <p:spPr>
            <a:xfrm>
              <a:off x="6265855" y="7061164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ローチャート: 結合子 81">
              <a:extLst>
                <a:ext uri="{FF2B5EF4-FFF2-40B4-BE49-F238E27FC236}">
                  <a16:creationId xmlns:a16="http://schemas.microsoft.com/office/drawing/2014/main" id="{83F0565E-401C-48E3-81BB-A60929B58D45}"/>
                </a:ext>
              </a:extLst>
            </p:cNvPr>
            <p:cNvSpPr/>
            <p:nvPr/>
          </p:nvSpPr>
          <p:spPr>
            <a:xfrm>
              <a:off x="4747019" y="3792389"/>
              <a:ext cx="658927" cy="630408"/>
            </a:xfrm>
            <a:prstGeom prst="flowChartConnector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44" name="Picture 20">
              <a:extLst>
                <a:ext uri="{FF2B5EF4-FFF2-40B4-BE49-F238E27FC236}">
                  <a16:creationId xmlns:a16="http://schemas.microsoft.com/office/drawing/2014/main" id="{C39ECADB-ACA0-4B71-B299-5B8091F3FE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56813" y="9245486"/>
              <a:ext cx="1185576" cy="1188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34606C23-B8C5-416B-A15D-DC3850AF7923}"/>
                </a:ext>
              </a:extLst>
            </p:cNvPr>
            <p:cNvSpPr txBox="1"/>
            <p:nvPr/>
          </p:nvSpPr>
          <p:spPr>
            <a:xfrm>
              <a:off x="4003170" y="8155893"/>
              <a:ext cx="19695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せんせいから、ひとこと</a:t>
              </a: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CA770E7A-E0A0-40EF-954F-334CEE4AA3A8}"/>
                </a:ext>
              </a:extLst>
            </p:cNvPr>
            <p:cNvSpPr txBox="1"/>
            <p:nvPr/>
          </p:nvSpPr>
          <p:spPr>
            <a:xfrm>
              <a:off x="1549292" y="8128310"/>
              <a:ext cx="20392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おうちのひとから、ひとこと</a:t>
              </a: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CAF7445D-F291-4C7D-A8DA-770619138B26}"/>
                </a:ext>
              </a:extLst>
            </p:cNvPr>
            <p:cNvSpPr txBox="1"/>
            <p:nvPr/>
          </p:nvSpPr>
          <p:spPr>
            <a:xfrm>
              <a:off x="1236260" y="9851631"/>
              <a:ext cx="4979970" cy="369332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rgbClr val="002060"/>
                  </a:solidFill>
                  <a:latin typeface="BIZ UDP新丸ゴ Heavy" panose="020F0900000000000000" pitchFamily="50" charset="-128"/>
                  <a:ea typeface="BIZ UDP新丸ゴ Heavy" panose="020F0900000000000000" pitchFamily="50" charset="-128"/>
                </a:rPr>
                <a:t>はやね・はやおき・あさごはん、がんばるぞ！</a:t>
              </a: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44C3C1E1-FC27-4EB4-B4A4-29EBC0D13D25}"/>
                </a:ext>
              </a:extLst>
            </p:cNvPr>
            <p:cNvSpPr txBox="1"/>
            <p:nvPr/>
          </p:nvSpPr>
          <p:spPr>
            <a:xfrm>
              <a:off x="437830" y="1824932"/>
              <a:ext cx="6526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ja-JP" altLang="en-US" sz="1400" dirty="0">
                  <a:solidFill>
                    <a:prstClr val="black"/>
                  </a:solidFill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はやね・はやおき・あさごはん・あいさつ・おてつだい　　　　どんなやくそくにしようかな　？</a:t>
              </a:r>
              <a:r>
                <a:rPr lang="ja-JP" altLang="en-US" dirty="0">
                  <a:solidFill>
                    <a:prstClr val="black"/>
                  </a:solidFill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　</a:t>
              </a:r>
            </a:p>
            <a:p>
              <a:endPara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6" name="吹き出し: 角を丸めた四角形 5">
              <a:extLst>
                <a:ext uri="{FF2B5EF4-FFF2-40B4-BE49-F238E27FC236}">
                  <a16:creationId xmlns:a16="http://schemas.microsoft.com/office/drawing/2014/main" id="{69BABD2A-3453-414F-AC2E-EC1D06D17C75}"/>
                </a:ext>
              </a:extLst>
            </p:cNvPr>
            <p:cNvSpPr/>
            <p:nvPr/>
          </p:nvSpPr>
          <p:spPr>
            <a:xfrm>
              <a:off x="1348583" y="8052706"/>
              <a:ext cx="2321631" cy="1529900"/>
            </a:xfrm>
            <a:prstGeom prst="wedgeRoundRectCallout">
              <a:avLst>
                <a:gd name="adj1" fmla="val -64936"/>
                <a:gd name="adj2" fmla="val 35356"/>
                <a:gd name="adj3" fmla="val 16667"/>
              </a:avLst>
            </a:prstGeom>
            <a:noFill/>
            <a:ln w="28575">
              <a:solidFill>
                <a:srgbClr val="F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10" name="吹き出し: 角を丸めた四角形 9">
              <a:extLst>
                <a:ext uri="{FF2B5EF4-FFF2-40B4-BE49-F238E27FC236}">
                  <a16:creationId xmlns:a16="http://schemas.microsoft.com/office/drawing/2014/main" id="{B3F83D8C-08E0-4FCD-8DC0-1B959ED31FC5}"/>
                </a:ext>
              </a:extLst>
            </p:cNvPr>
            <p:cNvSpPr/>
            <p:nvPr/>
          </p:nvSpPr>
          <p:spPr>
            <a:xfrm>
              <a:off x="3791138" y="8055767"/>
              <a:ext cx="2231497" cy="1513397"/>
            </a:xfrm>
            <a:prstGeom prst="wedgeRoundRectCallout">
              <a:avLst>
                <a:gd name="adj1" fmla="val 62259"/>
                <a:gd name="adj2" fmla="val 41214"/>
                <a:gd name="adj3" fmla="val 16667"/>
              </a:avLst>
            </a:prstGeom>
            <a:noFill/>
            <a:ln w="285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1E847915-FAA0-4575-878C-5FCAE4E006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8159818" flipH="1">
              <a:off x="210350" y="4675555"/>
              <a:ext cx="997188" cy="99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6E797F4F-4CBA-4646-AADF-1F959C9564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6456121" y="20212"/>
              <a:ext cx="793837" cy="10309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47E73681-0F7E-43A0-9C20-3B7C25E22DF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32" y="115115"/>
            <a:ext cx="793838" cy="103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390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2669</TotalTime>
  <Words>93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デジタル 教科書体 NK-R</vt:lpstr>
      <vt:lpstr>UD デジタル 教科書体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井狩 宏幸</cp:lastModifiedBy>
  <cp:revision>180</cp:revision>
  <cp:lastPrinted>2023-06-29T08:53:05Z</cp:lastPrinted>
  <dcterms:created xsi:type="dcterms:W3CDTF">2020-05-26T04:18:42Z</dcterms:created>
  <dcterms:modified xsi:type="dcterms:W3CDTF">2024-06-25T05:28:47Z</dcterms:modified>
</cp:coreProperties>
</file>