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8" r:id="rId1"/>
  </p:sldMasterIdLst>
  <p:sldIdLst>
    <p:sldId id="263" r:id="rId2"/>
  </p:sldIdLst>
  <p:sldSz cx="7559675" cy="10691813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50D"/>
    <a:srgbClr val="00CC00"/>
    <a:srgbClr val="FF0066"/>
    <a:srgbClr val="FF3399"/>
    <a:srgbClr val="FFFFFF"/>
    <a:srgbClr val="FFD9FA"/>
    <a:srgbClr val="FEB4F3"/>
    <a:srgbClr val="FE8AED"/>
    <a:srgbClr val="FFE389"/>
    <a:srgbClr val="FFEB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2" d="100"/>
          <a:sy n="52" d="100"/>
        </p:scale>
        <p:origin x="2549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6976" y="1749795"/>
            <a:ext cx="6425724" cy="3722335"/>
          </a:xfrm>
        </p:spPr>
        <p:txBody>
          <a:bodyPr anchor="b"/>
          <a:lstStyle>
            <a:lvl1pPr algn="ctr"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4960" y="5615678"/>
            <a:ext cx="5669756" cy="2581379"/>
          </a:xfrm>
        </p:spPr>
        <p:txBody>
          <a:bodyPr/>
          <a:lstStyle>
            <a:lvl1pPr marL="0" indent="0" algn="ctr">
              <a:buNone/>
              <a:defRPr sz="1984"/>
            </a:lvl1pPr>
            <a:lvl2pPr marL="377967" indent="0" algn="ctr">
              <a:buNone/>
              <a:defRPr sz="1653"/>
            </a:lvl2pPr>
            <a:lvl3pPr marL="755934" indent="0" algn="ctr">
              <a:buNone/>
              <a:defRPr sz="1488"/>
            </a:lvl3pPr>
            <a:lvl4pPr marL="1133902" indent="0" algn="ctr">
              <a:buNone/>
              <a:defRPr sz="1323"/>
            </a:lvl4pPr>
            <a:lvl5pPr marL="1511869" indent="0" algn="ctr">
              <a:buNone/>
              <a:defRPr sz="1323"/>
            </a:lvl5pPr>
            <a:lvl6pPr marL="1889836" indent="0" algn="ctr">
              <a:buNone/>
              <a:defRPr sz="1323"/>
            </a:lvl6pPr>
            <a:lvl7pPr marL="2267803" indent="0" algn="ctr">
              <a:buNone/>
              <a:defRPr sz="1323"/>
            </a:lvl7pPr>
            <a:lvl8pPr marL="2645771" indent="0" algn="ctr">
              <a:buNone/>
              <a:defRPr sz="1323"/>
            </a:lvl8pPr>
            <a:lvl9pPr marL="3023738" indent="0" algn="ctr">
              <a:buNone/>
              <a:defRPr sz="1323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946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27597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09893" y="569240"/>
            <a:ext cx="1630055" cy="90608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728" y="569240"/>
            <a:ext cx="4795669" cy="90608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26406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5591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5791" y="2665532"/>
            <a:ext cx="6520220" cy="4447496"/>
          </a:xfrm>
        </p:spPr>
        <p:txBody>
          <a:bodyPr anchor="b"/>
          <a:lstStyle>
            <a:lvl1pPr>
              <a:defRPr sz="496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5791" y="7155103"/>
            <a:ext cx="6520220" cy="2338833"/>
          </a:xfrm>
        </p:spPr>
        <p:txBody>
          <a:bodyPr/>
          <a:lstStyle>
            <a:lvl1pPr marL="0" indent="0">
              <a:buNone/>
              <a:defRPr sz="1984">
                <a:solidFill>
                  <a:schemeClr val="tx1"/>
                </a:solidFill>
              </a:defRPr>
            </a:lvl1pPr>
            <a:lvl2pPr marL="377967" indent="0">
              <a:buNone/>
              <a:defRPr sz="1653">
                <a:solidFill>
                  <a:schemeClr val="tx1">
                    <a:tint val="75000"/>
                  </a:schemeClr>
                </a:solidFill>
              </a:defRPr>
            </a:lvl2pPr>
            <a:lvl3pPr marL="755934" indent="0">
              <a:buNone/>
              <a:defRPr sz="1488">
                <a:solidFill>
                  <a:schemeClr val="tx1">
                    <a:tint val="75000"/>
                  </a:schemeClr>
                </a:solidFill>
              </a:defRPr>
            </a:lvl3pPr>
            <a:lvl4pPr marL="1133902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1869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89836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7803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577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3738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61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728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7085" y="2846200"/>
            <a:ext cx="3212862" cy="678385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182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569242"/>
            <a:ext cx="6520220" cy="206659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713" y="2620980"/>
            <a:ext cx="3198096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713" y="3905482"/>
            <a:ext cx="3198096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7086" y="2620980"/>
            <a:ext cx="3213847" cy="1284502"/>
          </a:xfrm>
        </p:spPr>
        <p:txBody>
          <a:bodyPr anchor="b"/>
          <a:lstStyle>
            <a:lvl1pPr marL="0" indent="0">
              <a:buNone/>
              <a:defRPr sz="1984" b="1"/>
            </a:lvl1pPr>
            <a:lvl2pPr marL="377967" indent="0">
              <a:buNone/>
              <a:defRPr sz="1653" b="1"/>
            </a:lvl2pPr>
            <a:lvl3pPr marL="755934" indent="0">
              <a:buNone/>
              <a:defRPr sz="1488" b="1"/>
            </a:lvl3pPr>
            <a:lvl4pPr marL="1133902" indent="0">
              <a:buNone/>
              <a:defRPr sz="1323" b="1"/>
            </a:lvl4pPr>
            <a:lvl5pPr marL="1511869" indent="0">
              <a:buNone/>
              <a:defRPr sz="1323" b="1"/>
            </a:lvl5pPr>
            <a:lvl6pPr marL="1889836" indent="0">
              <a:buNone/>
              <a:defRPr sz="1323" b="1"/>
            </a:lvl6pPr>
            <a:lvl7pPr marL="2267803" indent="0">
              <a:buNone/>
              <a:defRPr sz="1323" b="1"/>
            </a:lvl7pPr>
            <a:lvl8pPr marL="2645771" indent="0">
              <a:buNone/>
              <a:defRPr sz="1323" b="1"/>
            </a:lvl8pPr>
            <a:lvl9pPr marL="3023738" indent="0">
              <a:buNone/>
              <a:defRPr sz="1323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7086" y="3905482"/>
            <a:ext cx="3213847" cy="5744375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03389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7068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53332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3847" y="1539425"/>
            <a:ext cx="3827085" cy="7598117"/>
          </a:xfrm>
        </p:spPr>
        <p:txBody>
          <a:bodyPr/>
          <a:lstStyle>
            <a:lvl1pPr>
              <a:defRPr sz="2645"/>
            </a:lvl1pPr>
            <a:lvl2pPr>
              <a:defRPr sz="2315"/>
            </a:lvl2pPr>
            <a:lvl3pPr>
              <a:defRPr sz="1984"/>
            </a:lvl3pPr>
            <a:lvl4pPr>
              <a:defRPr sz="1653"/>
            </a:lvl4pPr>
            <a:lvl5pPr>
              <a:defRPr sz="1653"/>
            </a:lvl5pPr>
            <a:lvl6pPr>
              <a:defRPr sz="1653"/>
            </a:lvl6pPr>
            <a:lvl7pPr>
              <a:defRPr sz="1653"/>
            </a:lvl7pPr>
            <a:lvl8pPr>
              <a:defRPr sz="1653"/>
            </a:lvl8pPr>
            <a:lvl9pPr>
              <a:defRPr sz="1653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8219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712" y="712788"/>
            <a:ext cx="2438192" cy="2494756"/>
          </a:xfrm>
        </p:spPr>
        <p:txBody>
          <a:bodyPr anchor="b"/>
          <a:lstStyle>
            <a:lvl1pPr>
              <a:defRPr sz="2645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3847" y="1539425"/>
            <a:ext cx="3827085" cy="7598117"/>
          </a:xfrm>
        </p:spPr>
        <p:txBody>
          <a:bodyPr anchor="t"/>
          <a:lstStyle>
            <a:lvl1pPr marL="0" indent="0">
              <a:buNone/>
              <a:defRPr sz="2645"/>
            </a:lvl1pPr>
            <a:lvl2pPr marL="377967" indent="0">
              <a:buNone/>
              <a:defRPr sz="2315"/>
            </a:lvl2pPr>
            <a:lvl3pPr marL="755934" indent="0">
              <a:buNone/>
              <a:defRPr sz="1984"/>
            </a:lvl3pPr>
            <a:lvl4pPr marL="1133902" indent="0">
              <a:buNone/>
              <a:defRPr sz="1653"/>
            </a:lvl4pPr>
            <a:lvl5pPr marL="1511869" indent="0">
              <a:buNone/>
              <a:defRPr sz="1653"/>
            </a:lvl5pPr>
            <a:lvl6pPr marL="1889836" indent="0">
              <a:buNone/>
              <a:defRPr sz="1653"/>
            </a:lvl6pPr>
            <a:lvl7pPr marL="2267803" indent="0">
              <a:buNone/>
              <a:defRPr sz="1653"/>
            </a:lvl7pPr>
            <a:lvl8pPr marL="2645771" indent="0">
              <a:buNone/>
              <a:defRPr sz="1653"/>
            </a:lvl8pPr>
            <a:lvl9pPr marL="3023738" indent="0">
              <a:buNone/>
              <a:defRPr sz="1653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712" y="3207544"/>
            <a:ext cx="2438192" cy="5942372"/>
          </a:xfrm>
        </p:spPr>
        <p:txBody>
          <a:bodyPr/>
          <a:lstStyle>
            <a:lvl1pPr marL="0" indent="0">
              <a:buNone/>
              <a:defRPr sz="1323"/>
            </a:lvl1pPr>
            <a:lvl2pPr marL="377967" indent="0">
              <a:buNone/>
              <a:defRPr sz="1157"/>
            </a:lvl2pPr>
            <a:lvl3pPr marL="755934" indent="0">
              <a:buNone/>
              <a:defRPr sz="992"/>
            </a:lvl3pPr>
            <a:lvl4pPr marL="1133902" indent="0">
              <a:buNone/>
              <a:defRPr sz="827"/>
            </a:lvl4pPr>
            <a:lvl5pPr marL="1511869" indent="0">
              <a:buNone/>
              <a:defRPr sz="827"/>
            </a:lvl5pPr>
            <a:lvl6pPr marL="1889836" indent="0">
              <a:buNone/>
              <a:defRPr sz="827"/>
            </a:lvl6pPr>
            <a:lvl7pPr marL="2267803" indent="0">
              <a:buNone/>
              <a:defRPr sz="827"/>
            </a:lvl7pPr>
            <a:lvl8pPr marL="2645771" indent="0">
              <a:buNone/>
              <a:defRPr sz="827"/>
            </a:lvl8pPr>
            <a:lvl9pPr marL="3023738" indent="0">
              <a:buNone/>
              <a:defRPr sz="82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3510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728" y="569242"/>
            <a:ext cx="6520220" cy="20665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728" y="2846200"/>
            <a:ext cx="6520220" cy="67838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728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439115-06C4-446E-B3E5-D667064E64B8}" type="datetimeFigureOut">
              <a:rPr kumimoji="1" lang="ja-JP" altLang="en-US" smtClean="0"/>
              <a:t>2024/6/25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4143" y="9909729"/>
            <a:ext cx="2551390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39020" y="9909729"/>
            <a:ext cx="170092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2F4BF7-80BE-44F0-B072-6FF39A9635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279902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txStyles>
    <p:titleStyle>
      <a:lvl1pPr algn="l" defTabSz="755934" rtl="0" eaLnBrk="1" latinLnBrk="0" hangingPunct="1">
        <a:lnSpc>
          <a:spcPct val="90000"/>
        </a:lnSpc>
        <a:spcBef>
          <a:spcPct val="0"/>
        </a:spcBef>
        <a:buNone/>
        <a:defRPr kumimoji="1" sz="36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8984" indent="-188984" algn="l" defTabSz="755934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kumimoji="1" sz="2315" kern="1200">
          <a:solidFill>
            <a:schemeClr val="tx1"/>
          </a:solidFill>
          <a:latin typeface="+mn-lt"/>
          <a:ea typeface="+mn-ea"/>
          <a:cs typeface="+mn-cs"/>
        </a:defRPr>
      </a:lvl1pPr>
      <a:lvl2pPr marL="566951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944918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653" kern="1200">
          <a:solidFill>
            <a:schemeClr val="tx1"/>
          </a:solidFill>
          <a:latin typeface="+mn-lt"/>
          <a:ea typeface="+mn-ea"/>
          <a:cs typeface="+mn-cs"/>
        </a:defRPr>
      </a:lvl3pPr>
      <a:lvl4pPr marL="1322885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700853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2078820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456787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834754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212722" indent="-188984" algn="l" defTabSz="755934" rtl="0" eaLnBrk="1" latinLnBrk="0" hangingPunct="1">
        <a:lnSpc>
          <a:spcPct val="90000"/>
        </a:lnSpc>
        <a:spcBef>
          <a:spcPts val="413"/>
        </a:spcBef>
        <a:buFont typeface="Arial" panose="020B0604020202020204" pitchFamily="34" charset="0"/>
        <a:buChar char="•"/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1pPr>
      <a:lvl2pPr marL="377967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2pPr>
      <a:lvl3pPr marL="755934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3pPr>
      <a:lvl4pPr marL="1133902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4pPr>
      <a:lvl5pPr marL="1511869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5pPr>
      <a:lvl6pPr marL="1889836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6pPr>
      <a:lvl7pPr marL="2267803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7pPr>
      <a:lvl8pPr marL="2645771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8pPr>
      <a:lvl9pPr marL="3023738" algn="l" defTabSz="755934" rtl="0" eaLnBrk="1" latinLnBrk="0" hangingPunct="1">
        <a:defRPr kumimoji="1" sz="148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>
            <a:extLst>
              <a:ext uri="{FF2B5EF4-FFF2-40B4-BE49-F238E27FC236}">
                <a16:creationId xmlns:a16="http://schemas.microsoft.com/office/drawing/2014/main" id="{5AAAEFDC-3386-423F-850F-6496657A81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19346" y="8692895"/>
            <a:ext cx="1154179" cy="16371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F373524B-F11F-4B42-A6FC-33E0B1C48D52}"/>
              </a:ext>
            </a:extLst>
          </p:cNvPr>
          <p:cNvSpPr/>
          <p:nvPr/>
        </p:nvSpPr>
        <p:spPr>
          <a:xfrm>
            <a:off x="2557326" y="72749"/>
            <a:ext cx="2531463" cy="452092"/>
          </a:xfrm>
          <a:prstGeom prst="rect">
            <a:avLst/>
          </a:prstGeom>
          <a:solidFill>
            <a:schemeClr val="bg1"/>
          </a:solidFill>
          <a:ln w="28575"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げんきなならっこ</a:t>
            </a:r>
            <a:r>
              <a:rPr kumimoji="1" lang="ja-JP" alt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D デジタル 教科書体 NK Heavy" panose="02020900000000000000" pitchFamily="18" charset="-128"/>
                <a:ea typeface="UD デジタル 教科書体 NK Heavy" panose="02020900000000000000" pitchFamily="18" charset="-128"/>
              </a:rPr>
              <a:t>　</a:t>
            </a:r>
            <a:endParaRPr kumimoji="1" lang="ja-JP" altLang="en-US" sz="20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D デジタル 教科書体 NK Heavy" panose="02020900000000000000" pitchFamily="18" charset="-128"/>
              <a:ea typeface="UD デジタル 教科書体 NK Heavy" panose="02020900000000000000" pitchFamily="18" charset="-128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2E4ABC3C-0288-47EB-B716-4D60891670E8}"/>
              </a:ext>
            </a:extLst>
          </p:cNvPr>
          <p:cNvSpPr txBox="1"/>
          <p:nvPr/>
        </p:nvSpPr>
        <p:spPr>
          <a:xfrm>
            <a:off x="2471747" y="506557"/>
            <a:ext cx="29194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2800" dirty="0">
                <a:solidFill>
                  <a:srgbClr val="00CC00"/>
                </a:solidFill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おやくそくシート</a:t>
            </a:r>
          </a:p>
        </p:txBody>
      </p:sp>
      <p:sp>
        <p:nvSpPr>
          <p:cNvPr id="4" name="四角形: 角を丸くする 3">
            <a:extLst>
              <a:ext uri="{FF2B5EF4-FFF2-40B4-BE49-F238E27FC236}">
                <a16:creationId xmlns:a16="http://schemas.microsoft.com/office/drawing/2014/main" id="{284B1E54-6430-4132-9175-A2C3FB61A8D0}"/>
              </a:ext>
            </a:extLst>
          </p:cNvPr>
          <p:cNvSpPr/>
          <p:nvPr/>
        </p:nvSpPr>
        <p:spPr>
          <a:xfrm>
            <a:off x="325545" y="1066474"/>
            <a:ext cx="1492119" cy="575306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rPr>
              <a:t>　　　</a:t>
            </a:r>
            <a:r>
              <a:rPr kumimoji="1" lang="ja-JP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がつ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64BDEDA5-CD71-41C3-9999-C892713FEE2A}"/>
              </a:ext>
            </a:extLst>
          </p:cNvPr>
          <p:cNvSpPr/>
          <p:nvPr/>
        </p:nvSpPr>
        <p:spPr>
          <a:xfrm>
            <a:off x="2066368" y="1060038"/>
            <a:ext cx="4992682" cy="581742"/>
          </a:xfrm>
          <a:prstGeom prst="roundRect">
            <a:avLst/>
          </a:prstGeom>
          <a:ln w="19050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/>
              <a:t>　　　</a:t>
            </a:r>
            <a:r>
              <a:rPr kumimoji="1" lang="ja-JP" altLang="en-US" dirty="0"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くみ　　　　　なまえ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F3CC0E53-096E-4140-A139-FB4414209DF1}"/>
              </a:ext>
            </a:extLst>
          </p:cNvPr>
          <p:cNvSpPr/>
          <p:nvPr/>
        </p:nvSpPr>
        <p:spPr>
          <a:xfrm>
            <a:off x="271020" y="1776758"/>
            <a:ext cx="6878677" cy="1111369"/>
          </a:xfrm>
          <a:prstGeom prst="roundRect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/>
              <a:t>ははやねはやね・はやおき・おてつだい</a:t>
            </a:r>
            <a:endParaRPr kumimoji="1" lang="ja-JP" altLang="en-US" dirty="0"/>
          </a:p>
        </p:txBody>
      </p:sp>
      <p:sp>
        <p:nvSpPr>
          <p:cNvPr id="7" name="吹き出し: 角を丸めた四角形 6">
            <a:extLst>
              <a:ext uri="{FF2B5EF4-FFF2-40B4-BE49-F238E27FC236}">
                <a16:creationId xmlns:a16="http://schemas.microsoft.com/office/drawing/2014/main" id="{857831ED-4574-439B-AFA2-5DC9D07C57B1}"/>
              </a:ext>
            </a:extLst>
          </p:cNvPr>
          <p:cNvSpPr/>
          <p:nvPr/>
        </p:nvSpPr>
        <p:spPr>
          <a:xfrm>
            <a:off x="1348583" y="8269350"/>
            <a:ext cx="2321631" cy="1313256"/>
          </a:xfrm>
          <a:prstGeom prst="wedgeRoundRectCallout">
            <a:avLst>
              <a:gd name="adj1" fmla="val -63939"/>
              <a:gd name="adj2" fmla="val 43935"/>
              <a:gd name="adj3" fmla="val 16667"/>
            </a:avLst>
          </a:prstGeom>
          <a:noFill/>
          <a:ln w="28575">
            <a:solidFill>
              <a:srgbClr val="FFC50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noFill/>
            </a:endParaRPr>
          </a:p>
        </p:txBody>
      </p:sp>
      <p:sp>
        <p:nvSpPr>
          <p:cNvPr id="8" name="吹き出し: 角を丸めた四角形 7">
            <a:extLst>
              <a:ext uri="{FF2B5EF4-FFF2-40B4-BE49-F238E27FC236}">
                <a16:creationId xmlns:a16="http://schemas.microsoft.com/office/drawing/2014/main" id="{2620C878-A2F1-4497-B875-F94C73DB9D47}"/>
              </a:ext>
            </a:extLst>
          </p:cNvPr>
          <p:cNvSpPr/>
          <p:nvPr/>
        </p:nvSpPr>
        <p:spPr>
          <a:xfrm>
            <a:off x="3805670" y="8272277"/>
            <a:ext cx="2231497" cy="1310329"/>
          </a:xfrm>
          <a:prstGeom prst="wedgeRoundRectCallout">
            <a:avLst>
              <a:gd name="adj1" fmla="val 62259"/>
              <a:gd name="adj2" fmla="val 41214"/>
              <a:gd name="adj3" fmla="val 16667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DF97E81-5D9E-4ECE-8BB4-411F6FE831A4}"/>
              </a:ext>
            </a:extLst>
          </p:cNvPr>
          <p:cNvSpPr txBox="1"/>
          <p:nvPr/>
        </p:nvSpPr>
        <p:spPr>
          <a:xfrm>
            <a:off x="1220373" y="9875334"/>
            <a:ext cx="4979970" cy="369332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dirty="0">
                <a:solidFill>
                  <a:srgbClr val="002060"/>
                </a:solidFill>
                <a:latin typeface="BIZ UDP新丸ゴ Heavy" panose="020F0900000000000000" pitchFamily="50" charset="-128"/>
                <a:ea typeface="BIZ UDP新丸ゴ Heavy" panose="020F0900000000000000" pitchFamily="50" charset="-128"/>
              </a:rPr>
              <a:t>はやね・はやおき・あさごはん、がんばるぞ！</a:t>
            </a:r>
          </a:p>
        </p:txBody>
      </p:sp>
      <p:pic>
        <p:nvPicPr>
          <p:cNvPr id="2052" name="Picture 4">
            <a:extLst>
              <a:ext uri="{FF2B5EF4-FFF2-40B4-BE49-F238E27FC236}">
                <a16:creationId xmlns:a16="http://schemas.microsoft.com/office/drawing/2014/main" id="{D68EB0FE-195E-4867-8760-A9924CFA0C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825896">
            <a:off x="1504031" y="6074114"/>
            <a:ext cx="788792" cy="788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977848D0-AD55-43B0-80F1-882DC3FCE968}"/>
              </a:ext>
            </a:extLst>
          </p:cNvPr>
          <p:cNvSpPr txBox="1"/>
          <p:nvPr/>
        </p:nvSpPr>
        <p:spPr>
          <a:xfrm>
            <a:off x="5409716" y="7574454"/>
            <a:ext cx="784839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１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B4B8AD7C-D973-4B98-9380-F4B56B6576CE}"/>
              </a:ext>
            </a:extLst>
          </p:cNvPr>
          <p:cNvSpPr txBox="1"/>
          <p:nvPr/>
        </p:nvSpPr>
        <p:spPr>
          <a:xfrm>
            <a:off x="342369" y="585487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２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879F0DD0-9844-4F7C-8FE3-DEBF4C5D2513}"/>
              </a:ext>
            </a:extLst>
          </p:cNvPr>
          <p:cNvSpPr txBox="1"/>
          <p:nvPr/>
        </p:nvSpPr>
        <p:spPr>
          <a:xfrm>
            <a:off x="1086246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B155974E-AF8E-4607-9A56-B0A4EE516266}"/>
              </a:ext>
            </a:extLst>
          </p:cNvPr>
          <p:cNvSpPr txBox="1"/>
          <p:nvPr/>
        </p:nvSpPr>
        <p:spPr>
          <a:xfrm>
            <a:off x="5412926" y="675408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5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C6F7EC7-50BF-4C30-ACEE-AA87CCAFF3CF}"/>
              </a:ext>
            </a:extLst>
          </p:cNvPr>
          <p:cNvSpPr txBox="1"/>
          <p:nvPr/>
        </p:nvSpPr>
        <p:spPr>
          <a:xfrm>
            <a:off x="4410595" y="625498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4</a:t>
            </a: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DA0944D7-2D00-4B18-A734-C935F6E357C5}"/>
              </a:ext>
            </a:extLst>
          </p:cNvPr>
          <p:cNvSpPr txBox="1"/>
          <p:nvPr/>
        </p:nvSpPr>
        <p:spPr>
          <a:xfrm>
            <a:off x="6637449" y="423392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6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3555659-CF6E-4223-912D-FEC3FE83AFD7}"/>
              </a:ext>
            </a:extLst>
          </p:cNvPr>
          <p:cNvSpPr txBox="1"/>
          <p:nvPr/>
        </p:nvSpPr>
        <p:spPr>
          <a:xfrm>
            <a:off x="2092681" y="4215200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7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DBC1B20-4E5E-41C2-B871-FB4AF9181AE3}"/>
              </a:ext>
            </a:extLst>
          </p:cNvPr>
          <p:cNvSpPr txBox="1"/>
          <p:nvPr/>
        </p:nvSpPr>
        <p:spPr>
          <a:xfrm>
            <a:off x="4209573" y="3281818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49873C7-ECF7-44FD-BE2B-5FE19ABC3DD0}"/>
              </a:ext>
            </a:extLst>
          </p:cNvPr>
          <p:cNvSpPr txBox="1"/>
          <p:nvPr/>
        </p:nvSpPr>
        <p:spPr>
          <a:xfrm>
            <a:off x="2284787" y="324456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AA1B0C3-38B6-4DC0-B334-59227DE92FB7}"/>
              </a:ext>
            </a:extLst>
          </p:cNvPr>
          <p:cNvSpPr txBox="1"/>
          <p:nvPr/>
        </p:nvSpPr>
        <p:spPr>
          <a:xfrm>
            <a:off x="243371" y="437774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CA6D28FD-9A12-47A5-BAB5-2B9798418B1C}"/>
              </a:ext>
            </a:extLst>
          </p:cNvPr>
          <p:cNvSpPr txBox="1"/>
          <p:nvPr/>
        </p:nvSpPr>
        <p:spPr>
          <a:xfrm>
            <a:off x="6615052" y="608115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11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6D7FEB59-21C0-4889-A42F-056245B443E2}"/>
              </a:ext>
            </a:extLst>
          </p:cNvPr>
          <p:cNvSpPr txBox="1"/>
          <p:nvPr/>
        </p:nvSpPr>
        <p:spPr>
          <a:xfrm>
            <a:off x="3106337" y="35872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2F69769B-DD7B-46CE-B285-28DEBF124E8F}"/>
              </a:ext>
            </a:extLst>
          </p:cNvPr>
          <p:cNvSpPr txBox="1"/>
          <p:nvPr/>
        </p:nvSpPr>
        <p:spPr>
          <a:xfrm>
            <a:off x="2458271" y="513565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13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64FE43F7-C854-443F-9210-C72C4B27DA80}"/>
              </a:ext>
            </a:extLst>
          </p:cNvPr>
          <p:cNvSpPr txBox="1"/>
          <p:nvPr/>
        </p:nvSpPr>
        <p:spPr>
          <a:xfrm>
            <a:off x="4943662" y="5667672"/>
            <a:ext cx="63291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31F833E1-0308-4FCA-B490-5E2B0FD6B9B9}"/>
              </a:ext>
            </a:extLst>
          </p:cNvPr>
          <p:cNvSpPr txBox="1"/>
          <p:nvPr/>
        </p:nvSpPr>
        <p:spPr>
          <a:xfrm>
            <a:off x="4297968" y="452921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A3BC5D4-C511-4E93-965F-6C157BEE76C5}"/>
              </a:ext>
            </a:extLst>
          </p:cNvPr>
          <p:cNvSpPr txBox="1"/>
          <p:nvPr/>
        </p:nvSpPr>
        <p:spPr>
          <a:xfrm>
            <a:off x="2602720" y="723618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8931B1FB-E9BC-45E0-B17E-C5EBC1F7F18C}"/>
              </a:ext>
            </a:extLst>
          </p:cNvPr>
          <p:cNvSpPr txBox="1"/>
          <p:nvPr/>
        </p:nvSpPr>
        <p:spPr>
          <a:xfrm>
            <a:off x="1672703" y="546379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17</a:t>
            </a: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36921384-5CFA-4637-9C9A-CFC9BCDC3CC3}"/>
              </a:ext>
            </a:extLst>
          </p:cNvPr>
          <p:cNvSpPr txBox="1"/>
          <p:nvPr/>
        </p:nvSpPr>
        <p:spPr>
          <a:xfrm>
            <a:off x="2420154" y="6418501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393FC0BB-2C0D-45CA-9962-DDA121EDE99A}"/>
              </a:ext>
            </a:extLst>
          </p:cNvPr>
          <p:cNvSpPr txBox="1"/>
          <p:nvPr/>
        </p:nvSpPr>
        <p:spPr>
          <a:xfrm>
            <a:off x="3479971" y="7602104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B8BE8AFB-9551-45B8-AFEE-04023F6933B3}"/>
              </a:ext>
            </a:extLst>
          </p:cNvPr>
          <p:cNvSpPr txBox="1"/>
          <p:nvPr/>
        </p:nvSpPr>
        <p:spPr>
          <a:xfrm>
            <a:off x="6583368" y="5078450"/>
            <a:ext cx="74107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20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3DB4DBA3-09FA-48B1-8944-D89F7F5BB6DB}"/>
              </a:ext>
            </a:extLst>
          </p:cNvPr>
          <p:cNvSpPr txBox="1"/>
          <p:nvPr/>
        </p:nvSpPr>
        <p:spPr>
          <a:xfrm>
            <a:off x="3098755" y="591024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21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B00E16D0-7488-43CA-B1B4-3C2E6274C09E}"/>
              </a:ext>
            </a:extLst>
          </p:cNvPr>
          <p:cNvSpPr txBox="1"/>
          <p:nvPr/>
        </p:nvSpPr>
        <p:spPr>
          <a:xfrm>
            <a:off x="5449915" y="503498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22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4" name="テキスト ボックス 33">
            <a:extLst>
              <a:ext uri="{FF2B5EF4-FFF2-40B4-BE49-F238E27FC236}">
                <a16:creationId xmlns:a16="http://schemas.microsoft.com/office/drawing/2014/main" id="{999141C4-0066-408A-B9ED-2B884917BCB2}"/>
              </a:ext>
            </a:extLst>
          </p:cNvPr>
          <p:cNvSpPr txBox="1"/>
          <p:nvPr/>
        </p:nvSpPr>
        <p:spPr>
          <a:xfrm>
            <a:off x="5103405" y="360523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</a:t>
            </a:r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65A9FA5C-51C2-4C20-9D2D-60274F39868D}"/>
              </a:ext>
            </a:extLst>
          </p:cNvPr>
          <p:cNvSpPr txBox="1"/>
          <p:nvPr/>
        </p:nvSpPr>
        <p:spPr>
          <a:xfrm>
            <a:off x="912982" y="6524012"/>
            <a:ext cx="658928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24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F8C2D4C4-9D85-44E5-89BB-C396FE7DAD22}"/>
              </a:ext>
            </a:extLst>
          </p:cNvPr>
          <p:cNvSpPr txBox="1"/>
          <p:nvPr/>
        </p:nvSpPr>
        <p:spPr>
          <a:xfrm>
            <a:off x="942963" y="520617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25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032BD2C4-A22C-4F3F-B8C7-1F16EE4A8C0C}"/>
              </a:ext>
            </a:extLst>
          </p:cNvPr>
          <p:cNvSpPr txBox="1"/>
          <p:nvPr/>
        </p:nvSpPr>
        <p:spPr>
          <a:xfrm>
            <a:off x="4361894" y="725226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26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E44E92D9-828B-4ABE-801A-C6B8E7FE0A71}"/>
              </a:ext>
            </a:extLst>
          </p:cNvPr>
          <p:cNvSpPr txBox="1"/>
          <p:nvPr/>
        </p:nvSpPr>
        <p:spPr>
          <a:xfrm>
            <a:off x="3840224" y="5333875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70FAE746-5FD7-4D75-9125-0AAD1BAEE90C}"/>
              </a:ext>
            </a:extLst>
          </p:cNvPr>
          <p:cNvSpPr txBox="1"/>
          <p:nvPr/>
        </p:nvSpPr>
        <p:spPr>
          <a:xfrm>
            <a:off x="6018523" y="3363529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28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0" name="テキスト ボックス 39">
            <a:extLst>
              <a:ext uri="{FF2B5EF4-FFF2-40B4-BE49-F238E27FC236}">
                <a16:creationId xmlns:a16="http://schemas.microsoft.com/office/drawing/2014/main" id="{F3F79CEA-AFA8-4F70-B9A4-D743D70D1712}"/>
              </a:ext>
            </a:extLst>
          </p:cNvPr>
          <p:cNvSpPr txBox="1"/>
          <p:nvPr/>
        </p:nvSpPr>
        <p:spPr>
          <a:xfrm>
            <a:off x="1553103" y="7504993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29</a:t>
            </a:r>
            <a:endParaRPr kumimoji="1" lang="en-US" altLang="ja-JP" sz="2000" dirty="0">
              <a:latin typeface="BIZ UDP新ゴ Light" panose="020B0300000000000000" pitchFamily="50" charset="-128"/>
              <a:ea typeface="BIZ UDP新ゴ Light" panose="020B0300000000000000" pitchFamily="50" charset="-128"/>
            </a:endParaRPr>
          </a:p>
        </p:txBody>
      </p: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FDDB7CD-6093-484E-A4B3-0B7086E483B4}"/>
              </a:ext>
            </a:extLst>
          </p:cNvPr>
          <p:cNvSpPr txBox="1"/>
          <p:nvPr/>
        </p:nvSpPr>
        <p:spPr>
          <a:xfrm>
            <a:off x="256946" y="7048857"/>
            <a:ext cx="632914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0</a:t>
            </a:r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1A0BD0FB-5880-4BA0-AD69-E2FC96D0CF42}"/>
              </a:ext>
            </a:extLst>
          </p:cNvPr>
          <p:cNvSpPr txBox="1"/>
          <p:nvPr/>
        </p:nvSpPr>
        <p:spPr>
          <a:xfrm>
            <a:off x="6651437" y="7091129"/>
            <a:ext cx="680636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ja-JP" altLang="en-US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３</a:t>
            </a:r>
            <a:r>
              <a:rPr kumimoji="1" lang="en-US" altLang="ja-JP" sz="2000" dirty="0">
                <a:latin typeface="BIZ UDP新ゴ Light" panose="020B0300000000000000" pitchFamily="50" charset="-128"/>
                <a:ea typeface="BIZ UDP新ゴ Light" panose="020B0300000000000000" pitchFamily="50" charset="-128"/>
              </a:rPr>
              <a:t>1</a:t>
            </a:r>
          </a:p>
        </p:txBody>
      </p:sp>
      <p:sp>
        <p:nvSpPr>
          <p:cNvPr id="43" name="フローチャート: 結合子 42">
            <a:extLst>
              <a:ext uri="{FF2B5EF4-FFF2-40B4-BE49-F238E27FC236}">
                <a16:creationId xmlns:a16="http://schemas.microsoft.com/office/drawing/2014/main" id="{1D3BA2A6-A40B-4979-BC7B-518056F90765}"/>
              </a:ext>
            </a:extLst>
          </p:cNvPr>
          <p:cNvSpPr/>
          <p:nvPr/>
        </p:nvSpPr>
        <p:spPr>
          <a:xfrm>
            <a:off x="5951362" y="325202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4" name="フローチャート: 結合子 43">
            <a:extLst>
              <a:ext uri="{FF2B5EF4-FFF2-40B4-BE49-F238E27FC236}">
                <a16:creationId xmlns:a16="http://schemas.microsoft.com/office/drawing/2014/main" id="{B1B2250C-16E2-4FC0-9EDE-1806A28E9B04}"/>
              </a:ext>
            </a:extLst>
          </p:cNvPr>
          <p:cNvSpPr/>
          <p:nvPr/>
        </p:nvSpPr>
        <p:spPr>
          <a:xfrm>
            <a:off x="4054467" y="317999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5" name="フローチャート: 結合子 44">
            <a:extLst>
              <a:ext uri="{FF2B5EF4-FFF2-40B4-BE49-F238E27FC236}">
                <a16:creationId xmlns:a16="http://schemas.microsoft.com/office/drawing/2014/main" id="{D4F14C07-0329-4E7A-A897-A9868142D1FA}"/>
              </a:ext>
            </a:extLst>
          </p:cNvPr>
          <p:cNvSpPr/>
          <p:nvPr/>
        </p:nvSpPr>
        <p:spPr>
          <a:xfrm>
            <a:off x="6530007" y="49610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6" name="フローチャート: 結合子 45">
            <a:extLst>
              <a:ext uri="{FF2B5EF4-FFF2-40B4-BE49-F238E27FC236}">
                <a16:creationId xmlns:a16="http://schemas.microsoft.com/office/drawing/2014/main" id="{B1388808-FBB8-4C58-97B4-FA6B371E07BC}"/>
              </a:ext>
            </a:extLst>
          </p:cNvPr>
          <p:cNvSpPr/>
          <p:nvPr/>
        </p:nvSpPr>
        <p:spPr>
          <a:xfrm>
            <a:off x="2386278" y="499730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7" name="フローチャート: 結合子 46">
            <a:extLst>
              <a:ext uri="{FF2B5EF4-FFF2-40B4-BE49-F238E27FC236}">
                <a16:creationId xmlns:a16="http://schemas.microsoft.com/office/drawing/2014/main" id="{5FFFC8FF-B655-4941-B002-8F5B8732BF75}"/>
              </a:ext>
            </a:extLst>
          </p:cNvPr>
          <p:cNvSpPr/>
          <p:nvPr/>
        </p:nvSpPr>
        <p:spPr>
          <a:xfrm>
            <a:off x="6480565" y="412281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8" name="フローチャート: 結合子 47">
            <a:extLst>
              <a:ext uri="{FF2B5EF4-FFF2-40B4-BE49-F238E27FC236}">
                <a16:creationId xmlns:a16="http://schemas.microsoft.com/office/drawing/2014/main" id="{3557BAA8-BA27-42FA-B025-0C3B2AC5B95F}"/>
              </a:ext>
            </a:extLst>
          </p:cNvPr>
          <p:cNvSpPr/>
          <p:nvPr/>
        </p:nvSpPr>
        <p:spPr>
          <a:xfrm>
            <a:off x="1001830" y="348777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9" name="フローチャート: 結合子 48">
            <a:extLst>
              <a:ext uri="{FF2B5EF4-FFF2-40B4-BE49-F238E27FC236}">
                <a16:creationId xmlns:a16="http://schemas.microsoft.com/office/drawing/2014/main" id="{BEF49A17-C1BA-469C-B42F-4D9499D58198}"/>
              </a:ext>
            </a:extLst>
          </p:cNvPr>
          <p:cNvSpPr/>
          <p:nvPr/>
        </p:nvSpPr>
        <p:spPr>
          <a:xfrm>
            <a:off x="5247113" y="7452320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フローチャート: 結合子 49">
            <a:extLst>
              <a:ext uri="{FF2B5EF4-FFF2-40B4-BE49-F238E27FC236}">
                <a16:creationId xmlns:a16="http://schemas.microsoft.com/office/drawing/2014/main" id="{E856AC93-3D75-4EE8-A848-B510AC8552F4}"/>
              </a:ext>
            </a:extLst>
          </p:cNvPr>
          <p:cNvSpPr/>
          <p:nvPr/>
        </p:nvSpPr>
        <p:spPr>
          <a:xfrm>
            <a:off x="4247959" y="4396532"/>
            <a:ext cx="658927" cy="633756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1" name="フローチャート: 結合子 50">
            <a:extLst>
              <a:ext uri="{FF2B5EF4-FFF2-40B4-BE49-F238E27FC236}">
                <a16:creationId xmlns:a16="http://schemas.microsoft.com/office/drawing/2014/main" id="{5CD6FE9A-DC3F-4408-B623-76BCAD582F48}"/>
              </a:ext>
            </a:extLst>
          </p:cNvPr>
          <p:cNvSpPr/>
          <p:nvPr/>
        </p:nvSpPr>
        <p:spPr>
          <a:xfrm>
            <a:off x="4297968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2" name="フローチャート: 結合子 51">
            <a:extLst>
              <a:ext uri="{FF2B5EF4-FFF2-40B4-BE49-F238E27FC236}">
                <a16:creationId xmlns:a16="http://schemas.microsoft.com/office/drawing/2014/main" id="{0AF466C2-4BC3-4929-A045-A614122AE517}"/>
              </a:ext>
            </a:extLst>
          </p:cNvPr>
          <p:cNvSpPr/>
          <p:nvPr/>
        </p:nvSpPr>
        <p:spPr>
          <a:xfrm>
            <a:off x="215131" y="4276506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3" name="フローチャート: 結合子 52">
            <a:extLst>
              <a:ext uri="{FF2B5EF4-FFF2-40B4-BE49-F238E27FC236}">
                <a16:creationId xmlns:a16="http://schemas.microsoft.com/office/drawing/2014/main" id="{C016C0D7-96BA-4DE8-8DC1-0CDF06923251}"/>
              </a:ext>
            </a:extLst>
          </p:cNvPr>
          <p:cNvSpPr/>
          <p:nvPr/>
        </p:nvSpPr>
        <p:spPr>
          <a:xfrm>
            <a:off x="863589" y="511812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4" name="フローチャート: 結合子 53">
            <a:extLst>
              <a:ext uri="{FF2B5EF4-FFF2-40B4-BE49-F238E27FC236}">
                <a16:creationId xmlns:a16="http://schemas.microsoft.com/office/drawing/2014/main" id="{69E73A2D-3033-4767-9F8E-7BC7D75AFBE0}"/>
              </a:ext>
            </a:extLst>
          </p:cNvPr>
          <p:cNvSpPr/>
          <p:nvPr/>
        </p:nvSpPr>
        <p:spPr>
          <a:xfrm>
            <a:off x="3688941" y="522446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5" name="フローチャート: 結合子 54">
            <a:extLst>
              <a:ext uri="{FF2B5EF4-FFF2-40B4-BE49-F238E27FC236}">
                <a16:creationId xmlns:a16="http://schemas.microsoft.com/office/drawing/2014/main" id="{562D0FDE-6743-456C-BD6F-1A33905AA139}"/>
              </a:ext>
            </a:extLst>
          </p:cNvPr>
          <p:cNvSpPr/>
          <p:nvPr/>
        </p:nvSpPr>
        <p:spPr>
          <a:xfrm>
            <a:off x="5370541" y="493727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6" name="フローチャート: 結合子 55">
            <a:extLst>
              <a:ext uri="{FF2B5EF4-FFF2-40B4-BE49-F238E27FC236}">
                <a16:creationId xmlns:a16="http://schemas.microsoft.com/office/drawing/2014/main" id="{DEA4F97C-2B17-4EA2-8A25-D9CF5CEC4F5E}"/>
              </a:ext>
            </a:extLst>
          </p:cNvPr>
          <p:cNvSpPr/>
          <p:nvPr/>
        </p:nvSpPr>
        <p:spPr>
          <a:xfrm>
            <a:off x="4262492" y="616053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フローチャート: 結合子 56">
            <a:extLst>
              <a:ext uri="{FF2B5EF4-FFF2-40B4-BE49-F238E27FC236}">
                <a16:creationId xmlns:a16="http://schemas.microsoft.com/office/drawing/2014/main" id="{1F3C676E-4E30-4CDE-9C16-B84788BE524D}"/>
              </a:ext>
            </a:extLst>
          </p:cNvPr>
          <p:cNvSpPr/>
          <p:nvPr/>
        </p:nvSpPr>
        <p:spPr>
          <a:xfrm>
            <a:off x="1938296" y="40876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58" name="フローチャート: 結合子 57">
            <a:extLst>
              <a:ext uri="{FF2B5EF4-FFF2-40B4-BE49-F238E27FC236}">
                <a16:creationId xmlns:a16="http://schemas.microsoft.com/office/drawing/2014/main" id="{80CB9307-0774-4247-A4AB-C70D96730599}"/>
              </a:ext>
            </a:extLst>
          </p:cNvPr>
          <p:cNvSpPr/>
          <p:nvPr/>
        </p:nvSpPr>
        <p:spPr>
          <a:xfrm>
            <a:off x="2354342" y="629400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フローチャート: 結合子 58">
            <a:extLst>
              <a:ext uri="{FF2B5EF4-FFF2-40B4-BE49-F238E27FC236}">
                <a16:creationId xmlns:a16="http://schemas.microsoft.com/office/drawing/2014/main" id="{E71B05B9-8908-42C3-91E4-A83956C30213}"/>
              </a:ext>
            </a:extLst>
          </p:cNvPr>
          <p:cNvSpPr/>
          <p:nvPr/>
        </p:nvSpPr>
        <p:spPr>
          <a:xfrm>
            <a:off x="5247358" y="6638935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0" name="フローチャート: 結合子 59">
            <a:extLst>
              <a:ext uri="{FF2B5EF4-FFF2-40B4-BE49-F238E27FC236}">
                <a16:creationId xmlns:a16="http://schemas.microsoft.com/office/drawing/2014/main" id="{F3C31805-991C-4436-BB82-7F3AB5F42AEA}"/>
              </a:ext>
            </a:extLst>
          </p:cNvPr>
          <p:cNvSpPr/>
          <p:nvPr/>
        </p:nvSpPr>
        <p:spPr>
          <a:xfrm>
            <a:off x="187391" y="575038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1" name="フローチャート: 結合子 60">
            <a:extLst>
              <a:ext uri="{FF2B5EF4-FFF2-40B4-BE49-F238E27FC236}">
                <a16:creationId xmlns:a16="http://schemas.microsoft.com/office/drawing/2014/main" id="{3D615EC8-B408-4328-BF8B-60DFF418A297}"/>
              </a:ext>
            </a:extLst>
          </p:cNvPr>
          <p:cNvSpPr/>
          <p:nvPr/>
        </p:nvSpPr>
        <p:spPr>
          <a:xfrm>
            <a:off x="835711" y="6421247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2" name="フローチャート: 結合子 61">
            <a:extLst>
              <a:ext uri="{FF2B5EF4-FFF2-40B4-BE49-F238E27FC236}">
                <a16:creationId xmlns:a16="http://schemas.microsoft.com/office/drawing/2014/main" id="{599CA515-EB07-4E6E-A2E3-9A79D1AEC6BD}"/>
              </a:ext>
            </a:extLst>
          </p:cNvPr>
          <p:cNvSpPr/>
          <p:nvPr/>
        </p:nvSpPr>
        <p:spPr>
          <a:xfrm>
            <a:off x="1614963" y="535791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3" name="フローチャート: 結合子 62">
            <a:extLst>
              <a:ext uri="{FF2B5EF4-FFF2-40B4-BE49-F238E27FC236}">
                <a16:creationId xmlns:a16="http://schemas.microsoft.com/office/drawing/2014/main" id="{D549F980-A213-4074-96EC-834E6D2E4C84}"/>
              </a:ext>
            </a:extLst>
          </p:cNvPr>
          <p:cNvSpPr/>
          <p:nvPr/>
        </p:nvSpPr>
        <p:spPr>
          <a:xfrm>
            <a:off x="5023726" y="349335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4" name="フローチャート: 結合子 63">
            <a:extLst>
              <a:ext uri="{FF2B5EF4-FFF2-40B4-BE49-F238E27FC236}">
                <a16:creationId xmlns:a16="http://schemas.microsoft.com/office/drawing/2014/main" id="{9064A9F3-82C3-43C5-948E-628F87BA8565}"/>
              </a:ext>
            </a:extLst>
          </p:cNvPr>
          <p:cNvSpPr/>
          <p:nvPr/>
        </p:nvSpPr>
        <p:spPr>
          <a:xfrm>
            <a:off x="2538712" y="712951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5" name="フローチャート: 結合子 64">
            <a:extLst>
              <a:ext uri="{FF2B5EF4-FFF2-40B4-BE49-F238E27FC236}">
                <a16:creationId xmlns:a16="http://schemas.microsoft.com/office/drawing/2014/main" id="{E5D1B577-3964-4D27-A01A-11A5FF4B56E7}"/>
              </a:ext>
            </a:extLst>
          </p:cNvPr>
          <p:cNvSpPr/>
          <p:nvPr/>
        </p:nvSpPr>
        <p:spPr>
          <a:xfrm>
            <a:off x="181610" y="693706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フローチャート: 結合子 65">
            <a:extLst>
              <a:ext uri="{FF2B5EF4-FFF2-40B4-BE49-F238E27FC236}">
                <a16:creationId xmlns:a16="http://schemas.microsoft.com/office/drawing/2014/main" id="{CB39AAC3-4332-4FF0-9711-2651CC9E8759}"/>
              </a:ext>
            </a:extLst>
          </p:cNvPr>
          <p:cNvSpPr/>
          <p:nvPr/>
        </p:nvSpPr>
        <p:spPr>
          <a:xfrm>
            <a:off x="3012779" y="5801052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7" name="フローチャート: 結合子 66">
            <a:extLst>
              <a:ext uri="{FF2B5EF4-FFF2-40B4-BE49-F238E27FC236}">
                <a16:creationId xmlns:a16="http://schemas.microsoft.com/office/drawing/2014/main" id="{37DC06AF-8719-48DB-8AFA-8CD10E82D055}"/>
              </a:ext>
            </a:extLst>
          </p:cNvPr>
          <p:cNvSpPr/>
          <p:nvPr/>
        </p:nvSpPr>
        <p:spPr>
          <a:xfrm>
            <a:off x="3427352" y="7497699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フローチャート: 結合子 67">
            <a:extLst>
              <a:ext uri="{FF2B5EF4-FFF2-40B4-BE49-F238E27FC236}">
                <a16:creationId xmlns:a16="http://schemas.microsoft.com/office/drawing/2014/main" id="{C3163D5A-16B5-46D8-837E-764CA71EA815}"/>
              </a:ext>
            </a:extLst>
          </p:cNvPr>
          <p:cNvSpPr/>
          <p:nvPr/>
        </p:nvSpPr>
        <p:spPr>
          <a:xfrm>
            <a:off x="6539812" y="5949423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9" name="フローチャート: 結合子 68">
            <a:extLst>
              <a:ext uri="{FF2B5EF4-FFF2-40B4-BE49-F238E27FC236}">
                <a16:creationId xmlns:a16="http://schemas.microsoft.com/office/drawing/2014/main" id="{C05F7C6B-5517-44F7-AC8F-F049C8120A0C}"/>
              </a:ext>
            </a:extLst>
          </p:cNvPr>
          <p:cNvSpPr/>
          <p:nvPr/>
        </p:nvSpPr>
        <p:spPr>
          <a:xfrm>
            <a:off x="3080324" y="346597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0" name="フローチャート: 結合子 69">
            <a:extLst>
              <a:ext uri="{FF2B5EF4-FFF2-40B4-BE49-F238E27FC236}">
                <a16:creationId xmlns:a16="http://schemas.microsoft.com/office/drawing/2014/main" id="{C3E7FACE-AD06-417A-ADF4-418EDE508C70}"/>
              </a:ext>
            </a:extLst>
          </p:cNvPr>
          <p:cNvSpPr/>
          <p:nvPr/>
        </p:nvSpPr>
        <p:spPr>
          <a:xfrm>
            <a:off x="1497814" y="7387454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フローチャート: 結合子 70">
            <a:extLst>
              <a:ext uri="{FF2B5EF4-FFF2-40B4-BE49-F238E27FC236}">
                <a16:creationId xmlns:a16="http://schemas.microsoft.com/office/drawing/2014/main" id="{73BA7AC5-2F88-4BB6-AF37-FE2351E7CFA0}"/>
              </a:ext>
            </a:extLst>
          </p:cNvPr>
          <p:cNvSpPr/>
          <p:nvPr/>
        </p:nvSpPr>
        <p:spPr>
          <a:xfrm>
            <a:off x="4887056" y="5565381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2" name="フローチャート: 結合子 71">
            <a:extLst>
              <a:ext uri="{FF2B5EF4-FFF2-40B4-BE49-F238E27FC236}">
                <a16:creationId xmlns:a16="http://schemas.microsoft.com/office/drawing/2014/main" id="{74991DEF-95AB-4468-96C5-AAACBE00592E}"/>
              </a:ext>
            </a:extLst>
          </p:cNvPr>
          <p:cNvSpPr/>
          <p:nvPr/>
        </p:nvSpPr>
        <p:spPr>
          <a:xfrm>
            <a:off x="6564722" y="69855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フローチャート: 結合子 72">
            <a:extLst>
              <a:ext uri="{FF2B5EF4-FFF2-40B4-BE49-F238E27FC236}">
                <a16:creationId xmlns:a16="http://schemas.microsoft.com/office/drawing/2014/main" id="{99739E38-5B23-481A-A64B-17EAA03715D8}"/>
              </a:ext>
            </a:extLst>
          </p:cNvPr>
          <p:cNvSpPr/>
          <p:nvPr/>
        </p:nvSpPr>
        <p:spPr>
          <a:xfrm>
            <a:off x="2133946" y="3146778"/>
            <a:ext cx="658927" cy="630408"/>
          </a:xfrm>
          <a:prstGeom prst="flowChartConnector">
            <a:avLst/>
          </a:prstGeom>
          <a:noFill/>
          <a:ln w="28575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4DB6E00C-A5F2-4F6D-8F7C-B73E88E3FA5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966965" y="4187802"/>
            <a:ext cx="847419" cy="8474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D95A0122-BC1E-4032-9C55-DA66194BCB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-77838" y="8809109"/>
            <a:ext cx="1323305" cy="1534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FB977928-7BC2-4582-B952-5821237C6A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707800" y="5624720"/>
            <a:ext cx="839622" cy="9751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>
            <a:extLst>
              <a:ext uri="{FF2B5EF4-FFF2-40B4-BE49-F238E27FC236}">
                <a16:creationId xmlns:a16="http://schemas.microsoft.com/office/drawing/2014/main" id="{9E302256-61AF-44B9-BEC3-FC997FAAF3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5212" y="3111302"/>
            <a:ext cx="813611" cy="813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>
            <a:extLst>
              <a:ext uri="{FF2B5EF4-FFF2-40B4-BE49-F238E27FC236}">
                <a16:creationId xmlns:a16="http://schemas.microsoft.com/office/drawing/2014/main" id="{281CC54C-5FD3-46C1-8517-A7B9391DB5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92785" y="6430518"/>
            <a:ext cx="868183" cy="8681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6" name="Picture 18">
            <a:extLst>
              <a:ext uri="{FF2B5EF4-FFF2-40B4-BE49-F238E27FC236}">
                <a16:creationId xmlns:a16="http://schemas.microsoft.com/office/drawing/2014/main" id="{DC06AE47-5F76-45C0-85EA-FE1AC6BB7C0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879927">
            <a:off x="5781385" y="427906"/>
            <a:ext cx="565817" cy="565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8" name="Picture 20">
            <a:extLst>
              <a:ext uri="{FF2B5EF4-FFF2-40B4-BE49-F238E27FC236}">
                <a16:creationId xmlns:a16="http://schemas.microsoft.com/office/drawing/2014/main" id="{978C6257-0AAB-4EB2-819C-B533C128F2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400627" y="4081639"/>
            <a:ext cx="743073" cy="7430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0" name="Picture 22">
            <a:extLst>
              <a:ext uri="{FF2B5EF4-FFF2-40B4-BE49-F238E27FC236}">
                <a16:creationId xmlns:a16="http://schemas.microsoft.com/office/drawing/2014/main" id="{7C420476-DAD2-4523-B762-41EA32DB627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85946">
            <a:off x="3111637" y="4280511"/>
            <a:ext cx="816425" cy="8164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2" name="Picture 24">
            <a:extLst>
              <a:ext uri="{FF2B5EF4-FFF2-40B4-BE49-F238E27FC236}">
                <a16:creationId xmlns:a16="http://schemas.microsoft.com/office/drawing/2014/main" id="{20BB7747-FA62-4CEE-9F4A-640062F256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725952" y="3189157"/>
            <a:ext cx="694234" cy="6942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4" name="Picture 26">
            <a:extLst>
              <a:ext uri="{FF2B5EF4-FFF2-40B4-BE49-F238E27FC236}">
                <a16:creationId xmlns:a16="http://schemas.microsoft.com/office/drawing/2014/main" id="{D1109169-297D-465D-9939-D73D0A214D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5647" y="7661825"/>
            <a:ext cx="935519" cy="93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78" name="Picture 30">
            <a:extLst>
              <a:ext uri="{FF2B5EF4-FFF2-40B4-BE49-F238E27FC236}">
                <a16:creationId xmlns:a16="http://schemas.microsoft.com/office/drawing/2014/main" id="{4357A6F5-58E9-4F9C-AF88-A05D3F83D7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63690" flipH="1">
            <a:off x="432932" y="7554441"/>
            <a:ext cx="858717" cy="9523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9" name="テキスト ボックス 88">
            <a:extLst>
              <a:ext uri="{FF2B5EF4-FFF2-40B4-BE49-F238E27FC236}">
                <a16:creationId xmlns:a16="http://schemas.microsoft.com/office/drawing/2014/main" id="{816BA6E4-EC11-4A1E-8E6C-791EB9CC6254}"/>
              </a:ext>
            </a:extLst>
          </p:cNvPr>
          <p:cNvSpPr txBox="1"/>
          <p:nvPr/>
        </p:nvSpPr>
        <p:spPr>
          <a:xfrm>
            <a:off x="1537721" y="8358274"/>
            <a:ext cx="20392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おうちのひとから、ひとこと</a:t>
            </a:r>
          </a:p>
        </p:txBody>
      </p:sp>
      <p:sp>
        <p:nvSpPr>
          <p:cNvPr id="90" name="テキスト ボックス 89">
            <a:extLst>
              <a:ext uri="{FF2B5EF4-FFF2-40B4-BE49-F238E27FC236}">
                <a16:creationId xmlns:a16="http://schemas.microsoft.com/office/drawing/2014/main" id="{F342A3E8-FB33-44E1-B7B9-122202A54582}"/>
              </a:ext>
            </a:extLst>
          </p:cNvPr>
          <p:cNvSpPr txBox="1"/>
          <p:nvPr/>
        </p:nvSpPr>
        <p:spPr>
          <a:xfrm>
            <a:off x="4010057" y="8364579"/>
            <a:ext cx="19695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200" dirty="0">
                <a:latin typeface="UD デジタル 教科書体 NK-R" panose="02020400000000000000" pitchFamily="18" charset="-128"/>
                <a:ea typeface="UD デジタル 教科書体 NK-R" panose="02020400000000000000" pitchFamily="18" charset="-128"/>
              </a:rPr>
              <a:t>せんせいから、ひとこと</a:t>
            </a:r>
          </a:p>
        </p:txBody>
      </p:sp>
      <p:sp>
        <p:nvSpPr>
          <p:cNvPr id="87" name="正方形/長方形 86">
            <a:extLst>
              <a:ext uri="{FF2B5EF4-FFF2-40B4-BE49-F238E27FC236}">
                <a16:creationId xmlns:a16="http://schemas.microsoft.com/office/drawing/2014/main" id="{3D461298-AF8D-4619-939E-8E0848A99496}"/>
              </a:ext>
            </a:extLst>
          </p:cNvPr>
          <p:cNvSpPr/>
          <p:nvPr/>
        </p:nvSpPr>
        <p:spPr>
          <a:xfrm>
            <a:off x="526580" y="1882704"/>
            <a:ext cx="645929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1400" dirty="0">
                <a:solidFill>
                  <a:prstClr val="black"/>
                </a:solidFill>
                <a:latin typeface="UD Digi Kyokasho NK-R" panose="02020400000000000000" pitchFamily="18" charset="-128"/>
                <a:ea typeface="UD Digi Kyokasho NK-R" panose="02020400000000000000" pitchFamily="18" charset="-128"/>
              </a:rPr>
              <a:t>はやね・はやおき・あさごはん・あいさつ・おてつだい　　　　どんなやくそくにしようかな　？</a:t>
            </a:r>
            <a:endParaRPr lang="ja-JP" altLang="en-US" sz="1400" dirty="0"/>
          </a:p>
        </p:txBody>
      </p:sp>
      <p:pic>
        <p:nvPicPr>
          <p:cNvPr id="88" name="Picture 26">
            <a:extLst>
              <a:ext uri="{FF2B5EF4-FFF2-40B4-BE49-F238E27FC236}">
                <a16:creationId xmlns:a16="http://schemas.microsoft.com/office/drawing/2014/main" id="{75034BCF-5278-4C06-8B7D-AFC6D4E412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96962" y="70618"/>
            <a:ext cx="935519" cy="935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4917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2682</TotalTime>
  <Words>93</Words>
  <Application>Microsoft Office PowerPoint</Application>
  <PresentationFormat>ユーザー設定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BIZ UDP新ゴ Light</vt:lpstr>
      <vt:lpstr>BIZ UDP新丸ゴ Heavy</vt:lpstr>
      <vt:lpstr>UD デジタル 教科書体 NK Heavy</vt:lpstr>
      <vt:lpstr>UD Digi Kyokasho NK-R</vt:lpstr>
      <vt:lpstr>UD Digi Kyokasho NK-R</vt:lpstr>
      <vt:lpstr>Arial</vt:lpstr>
      <vt:lpstr>Calibri</vt:lpstr>
      <vt:lpstr>Calibri Light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中井真美</dc:creator>
  <cp:lastModifiedBy>井狩 宏幸</cp:lastModifiedBy>
  <cp:revision>182</cp:revision>
  <cp:lastPrinted>2023-06-29T08:53:05Z</cp:lastPrinted>
  <dcterms:created xsi:type="dcterms:W3CDTF">2020-05-26T04:18:42Z</dcterms:created>
  <dcterms:modified xsi:type="dcterms:W3CDTF">2024-06-25T05:26:24Z</dcterms:modified>
</cp:coreProperties>
</file>