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B44AD-09AA-467A-AF9E-5E5E122383DB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F7A65-D1DD-44F5-A228-2786EDF893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7210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B44AD-09AA-467A-AF9E-5E5E122383DB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F7A65-D1DD-44F5-A228-2786EDF893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7636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B44AD-09AA-467A-AF9E-5E5E122383DB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F7A65-D1DD-44F5-A228-2786EDF893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0944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B44AD-09AA-467A-AF9E-5E5E122383DB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F7A65-D1DD-44F5-A228-2786EDF893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9573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B44AD-09AA-467A-AF9E-5E5E122383DB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F7A65-D1DD-44F5-A228-2786EDF893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1118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B44AD-09AA-467A-AF9E-5E5E122383DB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F7A65-D1DD-44F5-A228-2786EDF893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2235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B44AD-09AA-467A-AF9E-5E5E122383DB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F7A65-D1DD-44F5-A228-2786EDF893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8249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B44AD-09AA-467A-AF9E-5E5E122383DB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F7A65-D1DD-44F5-A228-2786EDF893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5472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B44AD-09AA-467A-AF9E-5E5E122383DB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F7A65-D1DD-44F5-A228-2786EDF893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7379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B44AD-09AA-467A-AF9E-5E5E122383DB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F7A65-D1DD-44F5-A228-2786EDF893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5077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B44AD-09AA-467A-AF9E-5E5E122383DB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F7A65-D1DD-44F5-A228-2786EDF893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1625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B44AD-09AA-467A-AF9E-5E5E122383DB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F7A65-D1DD-44F5-A228-2786EDF893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0540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6100" y="1395412"/>
            <a:ext cx="6019800" cy="4067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0694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Narakyoiku</dc:creator>
  <cp:lastModifiedBy>Narakyoiku</cp:lastModifiedBy>
  <cp:revision>1</cp:revision>
  <dcterms:created xsi:type="dcterms:W3CDTF">2023-05-01T06:15:39Z</dcterms:created>
  <dcterms:modified xsi:type="dcterms:W3CDTF">2023-05-01T06:15:45Z</dcterms:modified>
</cp:coreProperties>
</file>